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Itim"/>
      <p:regular r:id="rId10"/>
    </p:embeddedFont>
    <p:embeddedFont>
      <p:font typeface="Merriweather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Merriweather-regular.fntdata"/><Relationship Id="rId10" Type="http://schemas.openxmlformats.org/officeDocument/2006/relationships/font" Target="fonts/Itim-regular.fntdata"/><Relationship Id="rId13" Type="http://schemas.openxmlformats.org/officeDocument/2006/relationships/font" Target="fonts/Merriweather-italic.fntdata"/><Relationship Id="rId12" Type="http://schemas.openxmlformats.org/officeDocument/2006/relationships/font" Target="fonts/Merriweather-bold.fntdata"/><Relationship Id="rId14" Type="http://schemas.openxmlformats.org/officeDocument/2006/relationships/font" Target="fonts/Merriweath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8b238304a6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8b238304a6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8b93f3d687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8b93f3d687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bea21fa8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bea21fa8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ebc984ca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ebc984ca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8bca512db4_0_49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8bca512db4_0_4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CFF7EF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16575" y="0"/>
            <a:ext cx="8579795" cy="5143484"/>
          </a:xfrm>
          <a:custGeom>
            <a:rect b="b" l="l" r="r" t="t"/>
            <a:pathLst>
              <a:path extrusionOk="0" h="78770" w="128517">
                <a:moveTo>
                  <a:pt x="35" y="1"/>
                </a:moveTo>
                <a:lnTo>
                  <a:pt x="0" y="78769"/>
                </a:lnTo>
                <a:lnTo>
                  <a:pt x="128517" y="78769"/>
                </a:lnTo>
                <a:cubicBezTo>
                  <a:pt x="61260" y="76442"/>
                  <a:pt x="7739" y="332"/>
                  <a:pt x="7739" y="332"/>
                </a:cubicBezTo>
                <a:lnTo>
                  <a:pt x="3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754550" y="1135650"/>
            <a:ext cx="5634900" cy="2872200"/>
          </a:xfrm>
          <a:prstGeom prst="plaque">
            <a:avLst>
              <a:gd fmla="val 11691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2572800" y="3116850"/>
            <a:ext cx="3998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2572800" y="2222750"/>
            <a:ext cx="3998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" name="Google Shape;13;p2"/>
          <p:cNvGrpSpPr/>
          <p:nvPr/>
        </p:nvGrpSpPr>
        <p:grpSpPr>
          <a:xfrm rot="697126">
            <a:off x="8280187" y="-46678"/>
            <a:ext cx="1305393" cy="1346461"/>
            <a:chOff x="1492000" y="427450"/>
            <a:chExt cx="1188000" cy="1225375"/>
          </a:xfrm>
        </p:grpSpPr>
        <p:sp>
          <p:nvSpPr>
            <p:cNvPr id="14" name="Google Shape;14;p2"/>
            <p:cNvSpPr/>
            <p:nvPr/>
          </p:nvSpPr>
          <p:spPr>
            <a:xfrm>
              <a:off x="1492000" y="427450"/>
              <a:ext cx="1188000" cy="1225375"/>
            </a:xfrm>
            <a:custGeom>
              <a:rect b="b" l="l" r="r" t="t"/>
              <a:pathLst>
                <a:path extrusionOk="0" h="49015" w="47520">
                  <a:moveTo>
                    <a:pt x="44863" y="698"/>
                  </a:moveTo>
                  <a:lnTo>
                    <a:pt x="44863" y="698"/>
                  </a:lnTo>
                  <a:cubicBezTo>
                    <a:pt x="45260" y="745"/>
                    <a:pt x="45657" y="763"/>
                    <a:pt x="46048" y="763"/>
                  </a:cubicBezTo>
                  <a:cubicBezTo>
                    <a:pt x="46274" y="763"/>
                    <a:pt x="46497" y="757"/>
                    <a:pt x="46717" y="748"/>
                  </a:cubicBezTo>
                  <a:lnTo>
                    <a:pt x="46717" y="748"/>
                  </a:lnTo>
                  <a:cubicBezTo>
                    <a:pt x="46667" y="8567"/>
                    <a:pt x="46617" y="16387"/>
                    <a:pt x="46642" y="24207"/>
                  </a:cubicBezTo>
                  <a:cubicBezTo>
                    <a:pt x="46667" y="32076"/>
                    <a:pt x="46366" y="40046"/>
                    <a:pt x="46868" y="47891"/>
                  </a:cubicBezTo>
                  <a:cubicBezTo>
                    <a:pt x="46818" y="47891"/>
                    <a:pt x="46792" y="47866"/>
                    <a:pt x="46767" y="47866"/>
                  </a:cubicBezTo>
                  <a:cubicBezTo>
                    <a:pt x="39987" y="48053"/>
                    <a:pt x="33211" y="48100"/>
                    <a:pt x="26436" y="48100"/>
                  </a:cubicBezTo>
                  <a:cubicBezTo>
                    <a:pt x="19684" y="48100"/>
                    <a:pt x="12934" y="48054"/>
                    <a:pt x="6180" y="48054"/>
                  </a:cubicBezTo>
                  <a:cubicBezTo>
                    <a:pt x="4304" y="48054"/>
                    <a:pt x="2428" y="48057"/>
                    <a:pt x="552" y="48066"/>
                  </a:cubicBezTo>
                  <a:cubicBezTo>
                    <a:pt x="802" y="38116"/>
                    <a:pt x="1203" y="28066"/>
                    <a:pt x="1203" y="18066"/>
                  </a:cubicBezTo>
                  <a:cubicBezTo>
                    <a:pt x="1203" y="12452"/>
                    <a:pt x="1078" y="6863"/>
                    <a:pt x="727" y="1299"/>
                  </a:cubicBezTo>
                  <a:lnTo>
                    <a:pt x="752" y="1299"/>
                  </a:lnTo>
                  <a:cubicBezTo>
                    <a:pt x="1098" y="1362"/>
                    <a:pt x="1492" y="1415"/>
                    <a:pt x="1880" y="1415"/>
                  </a:cubicBezTo>
                  <a:cubicBezTo>
                    <a:pt x="2112" y="1415"/>
                    <a:pt x="2341" y="1396"/>
                    <a:pt x="2557" y="1349"/>
                  </a:cubicBezTo>
                  <a:lnTo>
                    <a:pt x="2557" y="1349"/>
                  </a:lnTo>
                  <a:cubicBezTo>
                    <a:pt x="2406" y="1650"/>
                    <a:pt x="2406" y="2051"/>
                    <a:pt x="2582" y="2377"/>
                  </a:cubicBezTo>
                  <a:cubicBezTo>
                    <a:pt x="2901" y="2970"/>
                    <a:pt x="3636" y="3314"/>
                    <a:pt x="4314" y="3314"/>
                  </a:cubicBezTo>
                  <a:cubicBezTo>
                    <a:pt x="4381" y="3314"/>
                    <a:pt x="4447" y="3311"/>
                    <a:pt x="4512" y="3304"/>
                  </a:cubicBezTo>
                  <a:cubicBezTo>
                    <a:pt x="5740" y="3229"/>
                    <a:pt x="6316" y="1700"/>
                    <a:pt x="5539" y="873"/>
                  </a:cubicBezTo>
                  <a:lnTo>
                    <a:pt x="5539" y="873"/>
                  </a:lnTo>
                  <a:cubicBezTo>
                    <a:pt x="5943" y="910"/>
                    <a:pt x="6360" y="933"/>
                    <a:pt x="6771" y="933"/>
                  </a:cubicBezTo>
                  <a:cubicBezTo>
                    <a:pt x="6921" y="933"/>
                    <a:pt x="7071" y="930"/>
                    <a:pt x="7218" y="923"/>
                  </a:cubicBezTo>
                  <a:lnTo>
                    <a:pt x="7218" y="923"/>
                  </a:lnTo>
                  <a:cubicBezTo>
                    <a:pt x="6918" y="1199"/>
                    <a:pt x="6742" y="1700"/>
                    <a:pt x="6792" y="2101"/>
                  </a:cubicBezTo>
                  <a:cubicBezTo>
                    <a:pt x="6842" y="2778"/>
                    <a:pt x="7344" y="3254"/>
                    <a:pt x="7995" y="3354"/>
                  </a:cubicBezTo>
                  <a:cubicBezTo>
                    <a:pt x="8078" y="3367"/>
                    <a:pt x="8161" y="3373"/>
                    <a:pt x="8244" y="3373"/>
                  </a:cubicBezTo>
                  <a:cubicBezTo>
                    <a:pt x="8813" y="3373"/>
                    <a:pt x="9362" y="3077"/>
                    <a:pt x="9624" y="2552"/>
                  </a:cubicBezTo>
                  <a:cubicBezTo>
                    <a:pt x="9850" y="2076"/>
                    <a:pt x="9850" y="1475"/>
                    <a:pt x="9599" y="998"/>
                  </a:cubicBezTo>
                  <a:cubicBezTo>
                    <a:pt x="10025" y="998"/>
                    <a:pt x="10451" y="973"/>
                    <a:pt x="10903" y="898"/>
                  </a:cubicBezTo>
                  <a:lnTo>
                    <a:pt x="10903" y="898"/>
                  </a:lnTo>
                  <a:cubicBezTo>
                    <a:pt x="10652" y="1149"/>
                    <a:pt x="10527" y="1500"/>
                    <a:pt x="10552" y="1876"/>
                  </a:cubicBezTo>
                  <a:cubicBezTo>
                    <a:pt x="10627" y="2527"/>
                    <a:pt x="11178" y="3029"/>
                    <a:pt x="11830" y="3104"/>
                  </a:cubicBezTo>
                  <a:cubicBezTo>
                    <a:pt x="11905" y="3116"/>
                    <a:pt x="11981" y="3122"/>
                    <a:pt x="12056" y="3122"/>
                  </a:cubicBezTo>
                  <a:cubicBezTo>
                    <a:pt x="12607" y="3122"/>
                    <a:pt x="13138" y="2806"/>
                    <a:pt x="13359" y="2277"/>
                  </a:cubicBezTo>
                  <a:cubicBezTo>
                    <a:pt x="13559" y="1826"/>
                    <a:pt x="13509" y="1299"/>
                    <a:pt x="13258" y="898"/>
                  </a:cubicBezTo>
                  <a:cubicBezTo>
                    <a:pt x="13576" y="898"/>
                    <a:pt x="13904" y="909"/>
                    <a:pt x="14237" y="909"/>
                  </a:cubicBezTo>
                  <a:cubicBezTo>
                    <a:pt x="14403" y="909"/>
                    <a:pt x="14570" y="907"/>
                    <a:pt x="14737" y="898"/>
                  </a:cubicBezTo>
                  <a:lnTo>
                    <a:pt x="14737" y="898"/>
                  </a:lnTo>
                  <a:cubicBezTo>
                    <a:pt x="14273" y="1850"/>
                    <a:pt x="14626" y="3103"/>
                    <a:pt x="15816" y="3103"/>
                  </a:cubicBezTo>
                  <a:cubicBezTo>
                    <a:pt x="15911" y="3103"/>
                    <a:pt x="16010" y="3095"/>
                    <a:pt x="16116" y="3079"/>
                  </a:cubicBezTo>
                  <a:cubicBezTo>
                    <a:pt x="17268" y="2928"/>
                    <a:pt x="17644" y="1625"/>
                    <a:pt x="17093" y="798"/>
                  </a:cubicBezTo>
                  <a:lnTo>
                    <a:pt x="17093" y="798"/>
                  </a:lnTo>
                  <a:cubicBezTo>
                    <a:pt x="17569" y="823"/>
                    <a:pt x="18070" y="823"/>
                    <a:pt x="18572" y="823"/>
                  </a:cubicBezTo>
                  <a:cubicBezTo>
                    <a:pt x="18183" y="1796"/>
                    <a:pt x="18761" y="2957"/>
                    <a:pt x="19917" y="2957"/>
                  </a:cubicBezTo>
                  <a:cubicBezTo>
                    <a:pt x="19952" y="2957"/>
                    <a:pt x="19989" y="2956"/>
                    <a:pt x="20025" y="2953"/>
                  </a:cubicBezTo>
                  <a:cubicBezTo>
                    <a:pt x="21103" y="2878"/>
                    <a:pt x="21604" y="1775"/>
                    <a:pt x="21203" y="898"/>
                  </a:cubicBezTo>
                  <a:lnTo>
                    <a:pt x="21203" y="898"/>
                  </a:lnTo>
                  <a:cubicBezTo>
                    <a:pt x="21579" y="923"/>
                    <a:pt x="21930" y="923"/>
                    <a:pt x="22306" y="923"/>
                  </a:cubicBezTo>
                  <a:cubicBezTo>
                    <a:pt x="21963" y="1782"/>
                    <a:pt x="22460" y="2905"/>
                    <a:pt x="23492" y="2905"/>
                  </a:cubicBezTo>
                  <a:cubicBezTo>
                    <a:pt x="23514" y="2905"/>
                    <a:pt x="23536" y="2904"/>
                    <a:pt x="23559" y="2903"/>
                  </a:cubicBezTo>
                  <a:cubicBezTo>
                    <a:pt x="24436" y="2878"/>
                    <a:pt x="25339" y="1775"/>
                    <a:pt x="25013" y="1024"/>
                  </a:cubicBezTo>
                  <a:cubicBezTo>
                    <a:pt x="25489" y="998"/>
                    <a:pt x="25940" y="998"/>
                    <a:pt x="26391" y="923"/>
                  </a:cubicBezTo>
                  <a:lnTo>
                    <a:pt x="26391" y="923"/>
                  </a:lnTo>
                  <a:cubicBezTo>
                    <a:pt x="26141" y="1450"/>
                    <a:pt x="25990" y="2001"/>
                    <a:pt x="26391" y="2502"/>
                  </a:cubicBezTo>
                  <a:cubicBezTo>
                    <a:pt x="26730" y="2921"/>
                    <a:pt x="27291" y="3117"/>
                    <a:pt x="27809" y="3117"/>
                  </a:cubicBezTo>
                  <a:cubicBezTo>
                    <a:pt x="27942" y="3117"/>
                    <a:pt x="28073" y="3104"/>
                    <a:pt x="28196" y="3079"/>
                  </a:cubicBezTo>
                  <a:cubicBezTo>
                    <a:pt x="29173" y="2828"/>
                    <a:pt x="29675" y="1625"/>
                    <a:pt x="29073" y="923"/>
                  </a:cubicBezTo>
                  <a:lnTo>
                    <a:pt x="30226" y="923"/>
                  </a:lnTo>
                  <a:cubicBezTo>
                    <a:pt x="29910" y="1969"/>
                    <a:pt x="30584" y="3132"/>
                    <a:pt x="31769" y="3132"/>
                  </a:cubicBezTo>
                  <a:cubicBezTo>
                    <a:pt x="31806" y="3132"/>
                    <a:pt x="31843" y="3131"/>
                    <a:pt x="31880" y="3129"/>
                  </a:cubicBezTo>
                  <a:cubicBezTo>
                    <a:pt x="33108" y="3029"/>
                    <a:pt x="33685" y="1750"/>
                    <a:pt x="33208" y="773"/>
                  </a:cubicBezTo>
                  <a:lnTo>
                    <a:pt x="33208" y="773"/>
                  </a:lnTo>
                  <a:cubicBezTo>
                    <a:pt x="33559" y="798"/>
                    <a:pt x="33885" y="823"/>
                    <a:pt x="34236" y="848"/>
                  </a:cubicBezTo>
                  <a:cubicBezTo>
                    <a:pt x="33885" y="1800"/>
                    <a:pt x="34436" y="2928"/>
                    <a:pt x="35589" y="2928"/>
                  </a:cubicBezTo>
                  <a:cubicBezTo>
                    <a:pt x="35602" y="2929"/>
                    <a:pt x="35614" y="2929"/>
                    <a:pt x="35626" y="2929"/>
                  </a:cubicBezTo>
                  <a:cubicBezTo>
                    <a:pt x="36682" y="2929"/>
                    <a:pt x="37315" y="1865"/>
                    <a:pt x="37018" y="973"/>
                  </a:cubicBezTo>
                  <a:cubicBezTo>
                    <a:pt x="37319" y="948"/>
                    <a:pt x="37645" y="923"/>
                    <a:pt x="37945" y="898"/>
                  </a:cubicBezTo>
                  <a:lnTo>
                    <a:pt x="37945" y="898"/>
                  </a:lnTo>
                  <a:cubicBezTo>
                    <a:pt x="37695" y="1775"/>
                    <a:pt x="38221" y="2753"/>
                    <a:pt x="39274" y="2803"/>
                  </a:cubicBezTo>
                  <a:cubicBezTo>
                    <a:pt x="39298" y="2804"/>
                    <a:pt x="39323" y="2805"/>
                    <a:pt x="39347" y="2805"/>
                  </a:cubicBezTo>
                  <a:cubicBezTo>
                    <a:pt x="40334" y="2805"/>
                    <a:pt x="40996" y="1829"/>
                    <a:pt x="40727" y="948"/>
                  </a:cubicBezTo>
                  <a:lnTo>
                    <a:pt x="40727" y="948"/>
                  </a:lnTo>
                  <a:cubicBezTo>
                    <a:pt x="41028" y="1024"/>
                    <a:pt x="41329" y="1049"/>
                    <a:pt x="41630" y="1074"/>
                  </a:cubicBezTo>
                  <a:cubicBezTo>
                    <a:pt x="41228" y="1800"/>
                    <a:pt x="41880" y="2928"/>
                    <a:pt x="42858" y="3079"/>
                  </a:cubicBezTo>
                  <a:cubicBezTo>
                    <a:pt x="42948" y="3092"/>
                    <a:pt x="43038" y="3099"/>
                    <a:pt x="43126" y="3099"/>
                  </a:cubicBezTo>
                  <a:cubicBezTo>
                    <a:pt x="44355" y="3099"/>
                    <a:pt x="45307" y="1844"/>
                    <a:pt x="44863" y="698"/>
                  </a:cubicBezTo>
                  <a:close/>
                  <a:moveTo>
                    <a:pt x="47088" y="0"/>
                  </a:moveTo>
                  <a:cubicBezTo>
                    <a:pt x="46975" y="0"/>
                    <a:pt x="46861" y="48"/>
                    <a:pt x="46792" y="146"/>
                  </a:cubicBezTo>
                  <a:cubicBezTo>
                    <a:pt x="46603" y="146"/>
                    <a:pt x="46411" y="145"/>
                    <a:pt x="46218" y="145"/>
                  </a:cubicBezTo>
                  <a:cubicBezTo>
                    <a:pt x="45543" y="145"/>
                    <a:pt x="44854" y="160"/>
                    <a:pt x="44211" y="297"/>
                  </a:cubicBezTo>
                  <a:cubicBezTo>
                    <a:pt x="44061" y="347"/>
                    <a:pt x="44061" y="572"/>
                    <a:pt x="44211" y="597"/>
                  </a:cubicBezTo>
                  <a:lnTo>
                    <a:pt x="44286" y="597"/>
                  </a:lnTo>
                  <a:cubicBezTo>
                    <a:pt x="44462" y="1199"/>
                    <a:pt x="44512" y="1851"/>
                    <a:pt x="43935" y="2277"/>
                  </a:cubicBezTo>
                  <a:cubicBezTo>
                    <a:pt x="43706" y="2437"/>
                    <a:pt x="43435" y="2556"/>
                    <a:pt x="43161" y="2556"/>
                  </a:cubicBezTo>
                  <a:cubicBezTo>
                    <a:pt x="43135" y="2556"/>
                    <a:pt x="43109" y="2555"/>
                    <a:pt x="43083" y="2552"/>
                  </a:cubicBezTo>
                  <a:cubicBezTo>
                    <a:pt x="42908" y="2502"/>
                    <a:pt x="42757" y="2452"/>
                    <a:pt x="42582" y="2427"/>
                  </a:cubicBezTo>
                  <a:cubicBezTo>
                    <a:pt x="41980" y="2126"/>
                    <a:pt x="41955" y="1675"/>
                    <a:pt x="42482" y="1099"/>
                  </a:cubicBezTo>
                  <a:cubicBezTo>
                    <a:pt x="42807" y="998"/>
                    <a:pt x="42732" y="547"/>
                    <a:pt x="42406" y="522"/>
                  </a:cubicBezTo>
                  <a:cubicBezTo>
                    <a:pt x="42002" y="490"/>
                    <a:pt x="41577" y="437"/>
                    <a:pt x="41158" y="437"/>
                  </a:cubicBezTo>
                  <a:cubicBezTo>
                    <a:pt x="40927" y="437"/>
                    <a:pt x="40699" y="453"/>
                    <a:pt x="40477" y="497"/>
                  </a:cubicBezTo>
                  <a:cubicBezTo>
                    <a:pt x="40451" y="489"/>
                    <a:pt x="40422" y="484"/>
                    <a:pt x="40393" y="484"/>
                  </a:cubicBezTo>
                  <a:cubicBezTo>
                    <a:pt x="40251" y="484"/>
                    <a:pt x="40093" y="582"/>
                    <a:pt x="40176" y="748"/>
                  </a:cubicBezTo>
                  <a:cubicBezTo>
                    <a:pt x="40426" y="1399"/>
                    <a:pt x="40226" y="2277"/>
                    <a:pt x="39374" y="2302"/>
                  </a:cubicBezTo>
                  <a:cubicBezTo>
                    <a:pt x="39362" y="2302"/>
                    <a:pt x="39351" y="2302"/>
                    <a:pt x="39340" y="2302"/>
                  </a:cubicBezTo>
                  <a:cubicBezTo>
                    <a:pt x="38464" y="2302"/>
                    <a:pt x="38177" y="1341"/>
                    <a:pt x="38622" y="698"/>
                  </a:cubicBezTo>
                  <a:cubicBezTo>
                    <a:pt x="38722" y="547"/>
                    <a:pt x="38597" y="297"/>
                    <a:pt x="38396" y="297"/>
                  </a:cubicBezTo>
                  <a:cubicBezTo>
                    <a:pt x="37845" y="372"/>
                    <a:pt x="37319" y="447"/>
                    <a:pt x="36792" y="572"/>
                  </a:cubicBezTo>
                  <a:cubicBezTo>
                    <a:pt x="36767" y="547"/>
                    <a:pt x="36742" y="522"/>
                    <a:pt x="36717" y="472"/>
                  </a:cubicBezTo>
                  <a:cubicBezTo>
                    <a:pt x="36687" y="435"/>
                    <a:pt x="36647" y="420"/>
                    <a:pt x="36606" y="420"/>
                  </a:cubicBezTo>
                  <a:cubicBezTo>
                    <a:pt x="36478" y="420"/>
                    <a:pt x="36335" y="571"/>
                    <a:pt x="36391" y="723"/>
                  </a:cubicBezTo>
                  <a:cubicBezTo>
                    <a:pt x="36341" y="798"/>
                    <a:pt x="36391" y="948"/>
                    <a:pt x="36492" y="973"/>
                  </a:cubicBezTo>
                  <a:cubicBezTo>
                    <a:pt x="36735" y="1630"/>
                    <a:pt x="36459" y="2429"/>
                    <a:pt x="35662" y="2429"/>
                  </a:cubicBezTo>
                  <a:cubicBezTo>
                    <a:pt x="35638" y="2429"/>
                    <a:pt x="35614" y="2429"/>
                    <a:pt x="35589" y="2427"/>
                  </a:cubicBezTo>
                  <a:cubicBezTo>
                    <a:pt x="34687" y="2402"/>
                    <a:pt x="34436" y="1374"/>
                    <a:pt x="34913" y="723"/>
                  </a:cubicBezTo>
                  <a:cubicBezTo>
                    <a:pt x="35063" y="572"/>
                    <a:pt x="34888" y="322"/>
                    <a:pt x="34687" y="322"/>
                  </a:cubicBezTo>
                  <a:cubicBezTo>
                    <a:pt x="34086" y="322"/>
                    <a:pt x="33509" y="322"/>
                    <a:pt x="32908" y="347"/>
                  </a:cubicBezTo>
                  <a:cubicBezTo>
                    <a:pt x="32873" y="312"/>
                    <a:pt x="32831" y="298"/>
                    <a:pt x="32787" y="298"/>
                  </a:cubicBezTo>
                  <a:cubicBezTo>
                    <a:pt x="32641" y="298"/>
                    <a:pt x="32485" y="462"/>
                    <a:pt x="32582" y="597"/>
                  </a:cubicBezTo>
                  <a:cubicBezTo>
                    <a:pt x="33098" y="1359"/>
                    <a:pt x="32867" y="2554"/>
                    <a:pt x="31843" y="2554"/>
                  </a:cubicBezTo>
                  <a:cubicBezTo>
                    <a:pt x="31822" y="2554"/>
                    <a:pt x="31801" y="2553"/>
                    <a:pt x="31780" y="2552"/>
                  </a:cubicBezTo>
                  <a:cubicBezTo>
                    <a:pt x="30827" y="2527"/>
                    <a:pt x="30477" y="1550"/>
                    <a:pt x="30878" y="798"/>
                  </a:cubicBezTo>
                  <a:cubicBezTo>
                    <a:pt x="31003" y="623"/>
                    <a:pt x="30853" y="397"/>
                    <a:pt x="30652" y="397"/>
                  </a:cubicBezTo>
                  <a:cubicBezTo>
                    <a:pt x="29975" y="397"/>
                    <a:pt x="29374" y="497"/>
                    <a:pt x="28722" y="648"/>
                  </a:cubicBezTo>
                  <a:cubicBezTo>
                    <a:pt x="28697" y="623"/>
                    <a:pt x="28647" y="597"/>
                    <a:pt x="28622" y="572"/>
                  </a:cubicBezTo>
                  <a:cubicBezTo>
                    <a:pt x="28590" y="561"/>
                    <a:pt x="28559" y="556"/>
                    <a:pt x="28528" y="556"/>
                  </a:cubicBezTo>
                  <a:cubicBezTo>
                    <a:pt x="28295" y="556"/>
                    <a:pt x="28127" y="863"/>
                    <a:pt x="28371" y="973"/>
                  </a:cubicBezTo>
                  <a:cubicBezTo>
                    <a:pt x="29098" y="1349"/>
                    <a:pt x="28923" y="2277"/>
                    <a:pt x="28196" y="2552"/>
                  </a:cubicBezTo>
                  <a:cubicBezTo>
                    <a:pt x="28045" y="2590"/>
                    <a:pt x="27901" y="2609"/>
                    <a:pt x="27760" y="2609"/>
                  </a:cubicBezTo>
                  <a:cubicBezTo>
                    <a:pt x="27619" y="2609"/>
                    <a:pt x="27482" y="2590"/>
                    <a:pt x="27344" y="2552"/>
                  </a:cubicBezTo>
                  <a:cubicBezTo>
                    <a:pt x="26517" y="2001"/>
                    <a:pt x="26391" y="1399"/>
                    <a:pt x="26993" y="798"/>
                  </a:cubicBezTo>
                  <a:cubicBezTo>
                    <a:pt x="27118" y="623"/>
                    <a:pt x="27043" y="372"/>
                    <a:pt x="26817" y="372"/>
                  </a:cubicBezTo>
                  <a:cubicBezTo>
                    <a:pt x="26091" y="397"/>
                    <a:pt x="25339" y="497"/>
                    <a:pt x="24612" y="572"/>
                  </a:cubicBezTo>
                  <a:cubicBezTo>
                    <a:pt x="24587" y="572"/>
                    <a:pt x="24562" y="547"/>
                    <a:pt x="24537" y="547"/>
                  </a:cubicBezTo>
                  <a:cubicBezTo>
                    <a:pt x="24503" y="522"/>
                    <a:pt x="24467" y="511"/>
                    <a:pt x="24432" y="511"/>
                  </a:cubicBezTo>
                  <a:cubicBezTo>
                    <a:pt x="24361" y="511"/>
                    <a:pt x="24294" y="556"/>
                    <a:pt x="24261" y="623"/>
                  </a:cubicBezTo>
                  <a:cubicBezTo>
                    <a:pt x="24086" y="698"/>
                    <a:pt x="24111" y="998"/>
                    <a:pt x="24336" y="998"/>
                  </a:cubicBezTo>
                  <a:lnTo>
                    <a:pt x="24436" y="998"/>
                  </a:lnTo>
                  <a:cubicBezTo>
                    <a:pt x="24637" y="1299"/>
                    <a:pt x="24512" y="1800"/>
                    <a:pt x="24336" y="2026"/>
                  </a:cubicBezTo>
                  <a:cubicBezTo>
                    <a:pt x="24134" y="2249"/>
                    <a:pt x="23882" y="2373"/>
                    <a:pt x="23608" y="2373"/>
                  </a:cubicBezTo>
                  <a:cubicBezTo>
                    <a:pt x="23543" y="2373"/>
                    <a:pt x="23476" y="2366"/>
                    <a:pt x="23409" y="2352"/>
                  </a:cubicBezTo>
                  <a:cubicBezTo>
                    <a:pt x="22732" y="2252"/>
                    <a:pt x="22381" y="1425"/>
                    <a:pt x="22857" y="823"/>
                  </a:cubicBezTo>
                  <a:cubicBezTo>
                    <a:pt x="22983" y="673"/>
                    <a:pt x="22908" y="472"/>
                    <a:pt x="22707" y="447"/>
                  </a:cubicBezTo>
                  <a:cubicBezTo>
                    <a:pt x="22439" y="428"/>
                    <a:pt x="22171" y="420"/>
                    <a:pt x="21903" y="420"/>
                  </a:cubicBezTo>
                  <a:cubicBezTo>
                    <a:pt x="21469" y="420"/>
                    <a:pt x="21036" y="441"/>
                    <a:pt x="20602" y="472"/>
                  </a:cubicBezTo>
                  <a:cubicBezTo>
                    <a:pt x="20351" y="497"/>
                    <a:pt x="20351" y="848"/>
                    <a:pt x="20602" y="873"/>
                  </a:cubicBezTo>
                  <a:lnTo>
                    <a:pt x="20652" y="873"/>
                  </a:lnTo>
                  <a:cubicBezTo>
                    <a:pt x="21028" y="1525"/>
                    <a:pt x="20777" y="2452"/>
                    <a:pt x="19925" y="2452"/>
                  </a:cubicBezTo>
                  <a:cubicBezTo>
                    <a:pt x="18998" y="2452"/>
                    <a:pt x="18747" y="1349"/>
                    <a:pt x="19198" y="698"/>
                  </a:cubicBezTo>
                  <a:cubicBezTo>
                    <a:pt x="19299" y="547"/>
                    <a:pt x="19173" y="322"/>
                    <a:pt x="18973" y="322"/>
                  </a:cubicBezTo>
                  <a:cubicBezTo>
                    <a:pt x="18529" y="322"/>
                    <a:pt x="18085" y="305"/>
                    <a:pt x="17641" y="305"/>
                  </a:cubicBezTo>
                  <a:cubicBezTo>
                    <a:pt x="17308" y="305"/>
                    <a:pt x="16975" y="315"/>
                    <a:pt x="16642" y="347"/>
                  </a:cubicBezTo>
                  <a:lnTo>
                    <a:pt x="16592" y="347"/>
                  </a:lnTo>
                  <a:cubicBezTo>
                    <a:pt x="16592" y="347"/>
                    <a:pt x="16567" y="322"/>
                    <a:pt x="16542" y="322"/>
                  </a:cubicBezTo>
                  <a:cubicBezTo>
                    <a:pt x="16503" y="299"/>
                    <a:pt x="16465" y="289"/>
                    <a:pt x="16428" y="289"/>
                  </a:cubicBezTo>
                  <a:cubicBezTo>
                    <a:pt x="16226" y="289"/>
                    <a:pt x="16083" y="595"/>
                    <a:pt x="16316" y="723"/>
                  </a:cubicBezTo>
                  <a:cubicBezTo>
                    <a:pt x="17068" y="1224"/>
                    <a:pt x="17118" y="2427"/>
                    <a:pt x="16065" y="2628"/>
                  </a:cubicBezTo>
                  <a:cubicBezTo>
                    <a:pt x="16001" y="2641"/>
                    <a:pt x="15937" y="2648"/>
                    <a:pt x="15874" y="2648"/>
                  </a:cubicBezTo>
                  <a:cubicBezTo>
                    <a:pt x="15009" y="2648"/>
                    <a:pt x="14351" y="1430"/>
                    <a:pt x="15238" y="823"/>
                  </a:cubicBezTo>
                  <a:cubicBezTo>
                    <a:pt x="15414" y="723"/>
                    <a:pt x="15339" y="472"/>
                    <a:pt x="15113" y="447"/>
                  </a:cubicBezTo>
                  <a:cubicBezTo>
                    <a:pt x="14835" y="428"/>
                    <a:pt x="14558" y="420"/>
                    <a:pt x="14279" y="420"/>
                  </a:cubicBezTo>
                  <a:cubicBezTo>
                    <a:pt x="13827" y="420"/>
                    <a:pt x="13372" y="441"/>
                    <a:pt x="12908" y="472"/>
                  </a:cubicBezTo>
                  <a:cubicBezTo>
                    <a:pt x="12882" y="497"/>
                    <a:pt x="12857" y="497"/>
                    <a:pt x="12807" y="522"/>
                  </a:cubicBezTo>
                  <a:cubicBezTo>
                    <a:pt x="12682" y="522"/>
                    <a:pt x="12582" y="748"/>
                    <a:pt x="12682" y="898"/>
                  </a:cubicBezTo>
                  <a:cubicBezTo>
                    <a:pt x="13208" y="1525"/>
                    <a:pt x="13008" y="2628"/>
                    <a:pt x="12030" y="2628"/>
                  </a:cubicBezTo>
                  <a:cubicBezTo>
                    <a:pt x="11103" y="2628"/>
                    <a:pt x="10627" y="1274"/>
                    <a:pt x="11604" y="923"/>
                  </a:cubicBezTo>
                  <a:cubicBezTo>
                    <a:pt x="11730" y="873"/>
                    <a:pt x="11730" y="698"/>
                    <a:pt x="11629" y="673"/>
                  </a:cubicBezTo>
                  <a:cubicBezTo>
                    <a:pt x="11604" y="572"/>
                    <a:pt x="11554" y="472"/>
                    <a:pt x="11429" y="472"/>
                  </a:cubicBezTo>
                  <a:cubicBezTo>
                    <a:pt x="11209" y="457"/>
                    <a:pt x="10984" y="449"/>
                    <a:pt x="10758" y="449"/>
                  </a:cubicBezTo>
                  <a:cubicBezTo>
                    <a:pt x="10236" y="449"/>
                    <a:pt x="9705" y="493"/>
                    <a:pt x="9198" y="597"/>
                  </a:cubicBezTo>
                  <a:cubicBezTo>
                    <a:pt x="9187" y="596"/>
                    <a:pt x="9176" y="595"/>
                    <a:pt x="9164" y="595"/>
                  </a:cubicBezTo>
                  <a:cubicBezTo>
                    <a:pt x="9020" y="595"/>
                    <a:pt x="8857" y="736"/>
                    <a:pt x="8973" y="898"/>
                  </a:cubicBezTo>
                  <a:cubicBezTo>
                    <a:pt x="9248" y="1299"/>
                    <a:pt x="9424" y="1750"/>
                    <a:pt x="9223" y="2227"/>
                  </a:cubicBezTo>
                  <a:cubicBezTo>
                    <a:pt x="9070" y="2620"/>
                    <a:pt x="8688" y="2842"/>
                    <a:pt x="8276" y="2842"/>
                  </a:cubicBezTo>
                  <a:cubicBezTo>
                    <a:pt x="8216" y="2842"/>
                    <a:pt x="8156" y="2838"/>
                    <a:pt x="8095" y="2828"/>
                  </a:cubicBezTo>
                  <a:cubicBezTo>
                    <a:pt x="7669" y="2778"/>
                    <a:pt x="7344" y="2452"/>
                    <a:pt x="7344" y="2001"/>
                  </a:cubicBezTo>
                  <a:cubicBezTo>
                    <a:pt x="7319" y="1600"/>
                    <a:pt x="7544" y="1299"/>
                    <a:pt x="7845" y="1024"/>
                  </a:cubicBezTo>
                  <a:cubicBezTo>
                    <a:pt x="7920" y="948"/>
                    <a:pt x="7920" y="873"/>
                    <a:pt x="7870" y="798"/>
                  </a:cubicBezTo>
                  <a:cubicBezTo>
                    <a:pt x="7945" y="698"/>
                    <a:pt x="7895" y="497"/>
                    <a:pt x="7770" y="472"/>
                  </a:cubicBezTo>
                  <a:cubicBezTo>
                    <a:pt x="7476" y="428"/>
                    <a:pt x="7177" y="412"/>
                    <a:pt x="6874" y="412"/>
                  </a:cubicBezTo>
                  <a:cubicBezTo>
                    <a:pt x="6324" y="412"/>
                    <a:pt x="5763" y="465"/>
                    <a:pt x="5213" y="497"/>
                  </a:cubicBezTo>
                  <a:cubicBezTo>
                    <a:pt x="5163" y="497"/>
                    <a:pt x="5113" y="522"/>
                    <a:pt x="5088" y="572"/>
                  </a:cubicBezTo>
                  <a:cubicBezTo>
                    <a:pt x="5069" y="567"/>
                    <a:pt x="5050" y="565"/>
                    <a:pt x="5032" y="565"/>
                  </a:cubicBezTo>
                  <a:cubicBezTo>
                    <a:pt x="4879" y="565"/>
                    <a:pt x="4756" y="736"/>
                    <a:pt x="4913" y="848"/>
                  </a:cubicBezTo>
                  <a:cubicBezTo>
                    <a:pt x="5213" y="1099"/>
                    <a:pt x="5464" y="1425"/>
                    <a:pt x="5439" y="1826"/>
                  </a:cubicBezTo>
                  <a:cubicBezTo>
                    <a:pt x="5389" y="2327"/>
                    <a:pt x="4988" y="2728"/>
                    <a:pt x="4512" y="2778"/>
                  </a:cubicBezTo>
                  <a:cubicBezTo>
                    <a:pt x="4478" y="2781"/>
                    <a:pt x="4444" y="2783"/>
                    <a:pt x="4409" y="2783"/>
                  </a:cubicBezTo>
                  <a:cubicBezTo>
                    <a:pt x="3603" y="2783"/>
                    <a:pt x="2415" y="1966"/>
                    <a:pt x="3208" y="1149"/>
                  </a:cubicBezTo>
                  <a:cubicBezTo>
                    <a:pt x="3312" y="1045"/>
                    <a:pt x="3210" y="873"/>
                    <a:pt x="3087" y="873"/>
                  </a:cubicBezTo>
                  <a:cubicBezTo>
                    <a:pt x="3061" y="873"/>
                    <a:pt x="3034" y="881"/>
                    <a:pt x="3008" y="898"/>
                  </a:cubicBezTo>
                  <a:lnTo>
                    <a:pt x="2983" y="898"/>
                  </a:lnTo>
                  <a:cubicBezTo>
                    <a:pt x="2933" y="873"/>
                    <a:pt x="2907" y="848"/>
                    <a:pt x="2857" y="848"/>
                  </a:cubicBezTo>
                  <a:cubicBezTo>
                    <a:pt x="2773" y="836"/>
                    <a:pt x="2689" y="831"/>
                    <a:pt x="2605" y="831"/>
                  </a:cubicBezTo>
                  <a:cubicBezTo>
                    <a:pt x="2339" y="831"/>
                    <a:pt x="2077" y="879"/>
                    <a:pt x="1830" y="898"/>
                  </a:cubicBezTo>
                  <a:cubicBezTo>
                    <a:pt x="1479" y="923"/>
                    <a:pt x="1153" y="923"/>
                    <a:pt x="802" y="923"/>
                  </a:cubicBezTo>
                  <a:cubicBezTo>
                    <a:pt x="752" y="923"/>
                    <a:pt x="727" y="923"/>
                    <a:pt x="702" y="948"/>
                  </a:cubicBezTo>
                  <a:cubicBezTo>
                    <a:pt x="669" y="893"/>
                    <a:pt x="606" y="862"/>
                    <a:pt x="547" y="862"/>
                  </a:cubicBezTo>
                  <a:cubicBezTo>
                    <a:pt x="472" y="862"/>
                    <a:pt x="401" y="912"/>
                    <a:pt x="401" y="1024"/>
                  </a:cubicBezTo>
                  <a:cubicBezTo>
                    <a:pt x="151" y="8693"/>
                    <a:pt x="552" y="16412"/>
                    <a:pt x="501" y="24106"/>
                  </a:cubicBezTo>
                  <a:cubicBezTo>
                    <a:pt x="451" y="32126"/>
                    <a:pt x="226" y="40147"/>
                    <a:pt x="0" y="48167"/>
                  </a:cubicBezTo>
                  <a:cubicBezTo>
                    <a:pt x="0" y="48346"/>
                    <a:pt x="141" y="48435"/>
                    <a:pt x="276" y="48435"/>
                  </a:cubicBezTo>
                  <a:cubicBezTo>
                    <a:pt x="330" y="48435"/>
                    <a:pt x="383" y="48421"/>
                    <a:pt x="426" y="48392"/>
                  </a:cubicBezTo>
                  <a:cubicBezTo>
                    <a:pt x="451" y="48417"/>
                    <a:pt x="501" y="48442"/>
                    <a:pt x="552" y="48442"/>
                  </a:cubicBezTo>
                  <a:cubicBezTo>
                    <a:pt x="6395" y="48873"/>
                    <a:pt x="12274" y="49015"/>
                    <a:pt x="18164" y="49015"/>
                  </a:cubicBezTo>
                  <a:cubicBezTo>
                    <a:pt x="27709" y="49015"/>
                    <a:pt x="37282" y="48642"/>
                    <a:pt x="46767" y="48518"/>
                  </a:cubicBezTo>
                  <a:cubicBezTo>
                    <a:pt x="46968" y="48518"/>
                    <a:pt x="47068" y="48367"/>
                    <a:pt x="47068" y="48217"/>
                  </a:cubicBezTo>
                  <a:cubicBezTo>
                    <a:pt x="47118" y="48217"/>
                    <a:pt x="47193" y="48167"/>
                    <a:pt x="47193" y="48066"/>
                  </a:cubicBezTo>
                  <a:cubicBezTo>
                    <a:pt x="47519" y="40147"/>
                    <a:pt x="47118" y="32152"/>
                    <a:pt x="47168" y="24207"/>
                  </a:cubicBezTo>
                  <a:cubicBezTo>
                    <a:pt x="47193" y="16237"/>
                    <a:pt x="47269" y="8292"/>
                    <a:pt x="47419" y="347"/>
                  </a:cubicBezTo>
                  <a:cubicBezTo>
                    <a:pt x="47434" y="118"/>
                    <a:pt x="47263" y="0"/>
                    <a:pt x="4708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505775" y="444875"/>
              <a:ext cx="1157925" cy="1185100"/>
            </a:xfrm>
            <a:custGeom>
              <a:rect b="b" l="l" r="r" t="t"/>
              <a:pathLst>
                <a:path extrusionOk="0" h="47404" w="46317">
                  <a:moveTo>
                    <a:pt x="19694" y="12839"/>
                  </a:moveTo>
                  <a:cubicBezTo>
                    <a:pt x="25666" y="12839"/>
                    <a:pt x="31640" y="12924"/>
                    <a:pt x="37606" y="12924"/>
                  </a:cubicBezTo>
                  <a:cubicBezTo>
                    <a:pt x="38998" y="12924"/>
                    <a:pt x="40389" y="12919"/>
                    <a:pt x="41780" y="12908"/>
                  </a:cubicBezTo>
                  <a:cubicBezTo>
                    <a:pt x="42031" y="12908"/>
                    <a:pt x="42031" y="13309"/>
                    <a:pt x="41780" y="13309"/>
                  </a:cubicBezTo>
                  <a:cubicBezTo>
                    <a:pt x="40353" y="13295"/>
                    <a:pt x="38925" y="13288"/>
                    <a:pt x="37497" y="13288"/>
                  </a:cubicBezTo>
                  <a:cubicBezTo>
                    <a:pt x="30111" y="13288"/>
                    <a:pt x="22711" y="13452"/>
                    <a:pt x="15319" y="13452"/>
                  </a:cubicBezTo>
                  <a:cubicBezTo>
                    <a:pt x="11840" y="13452"/>
                    <a:pt x="8362" y="13415"/>
                    <a:pt x="4888" y="13309"/>
                  </a:cubicBezTo>
                  <a:cubicBezTo>
                    <a:pt x="4763" y="13309"/>
                    <a:pt x="4763" y="13109"/>
                    <a:pt x="4888" y="13109"/>
                  </a:cubicBezTo>
                  <a:cubicBezTo>
                    <a:pt x="9817" y="12897"/>
                    <a:pt x="14755" y="12839"/>
                    <a:pt x="19694" y="12839"/>
                  </a:cubicBezTo>
                  <a:close/>
                  <a:moveTo>
                    <a:pt x="41778" y="16165"/>
                  </a:moveTo>
                  <a:cubicBezTo>
                    <a:pt x="42081" y="16165"/>
                    <a:pt x="42073" y="16643"/>
                    <a:pt x="41755" y="16667"/>
                  </a:cubicBezTo>
                  <a:cubicBezTo>
                    <a:pt x="33336" y="16859"/>
                    <a:pt x="24820" y="17221"/>
                    <a:pt x="16342" y="17221"/>
                  </a:cubicBezTo>
                  <a:cubicBezTo>
                    <a:pt x="12630" y="17221"/>
                    <a:pt x="8925" y="17151"/>
                    <a:pt x="5239" y="16968"/>
                  </a:cubicBezTo>
                  <a:cubicBezTo>
                    <a:pt x="5113" y="16968"/>
                    <a:pt x="5113" y="16793"/>
                    <a:pt x="5239" y="16793"/>
                  </a:cubicBezTo>
                  <a:cubicBezTo>
                    <a:pt x="17369" y="16166"/>
                    <a:pt x="29625" y="16467"/>
                    <a:pt x="41755" y="16166"/>
                  </a:cubicBezTo>
                  <a:cubicBezTo>
                    <a:pt x="41763" y="16166"/>
                    <a:pt x="41771" y="16165"/>
                    <a:pt x="41778" y="16165"/>
                  </a:cubicBezTo>
                  <a:close/>
                  <a:moveTo>
                    <a:pt x="30937" y="19611"/>
                  </a:moveTo>
                  <a:cubicBezTo>
                    <a:pt x="34361" y="19611"/>
                    <a:pt x="37787" y="19640"/>
                    <a:pt x="41204" y="19725"/>
                  </a:cubicBezTo>
                  <a:cubicBezTo>
                    <a:pt x="41505" y="19750"/>
                    <a:pt x="41505" y="20201"/>
                    <a:pt x="41204" y="20201"/>
                  </a:cubicBezTo>
                  <a:cubicBezTo>
                    <a:pt x="36567" y="20163"/>
                    <a:pt x="31916" y="20110"/>
                    <a:pt x="27273" y="20110"/>
                  </a:cubicBezTo>
                  <a:cubicBezTo>
                    <a:pt x="25867" y="20110"/>
                    <a:pt x="24462" y="20114"/>
                    <a:pt x="23058" y="20126"/>
                  </a:cubicBezTo>
                  <a:cubicBezTo>
                    <a:pt x="18090" y="20167"/>
                    <a:pt x="13089" y="20446"/>
                    <a:pt x="8109" y="20446"/>
                  </a:cubicBezTo>
                  <a:cubicBezTo>
                    <a:pt x="7034" y="20446"/>
                    <a:pt x="5960" y="20433"/>
                    <a:pt x="4888" y="20402"/>
                  </a:cubicBezTo>
                  <a:cubicBezTo>
                    <a:pt x="4737" y="20402"/>
                    <a:pt x="4763" y="20176"/>
                    <a:pt x="4888" y="20176"/>
                  </a:cubicBezTo>
                  <a:cubicBezTo>
                    <a:pt x="10903" y="19575"/>
                    <a:pt x="17018" y="19700"/>
                    <a:pt x="23058" y="19650"/>
                  </a:cubicBezTo>
                  <a:cubicBezTo>
                    <a:pt x="25681" y="19628"/>
                    <a:pt x="28309" y="19611"/>
                    <a:pt x="30937" y="19611"/>
                  </a:cubicBezTo>
                  <a:close/>
                  <a:moveTo>
                    <a:pt x="29043" y="23158"/>
                  </a:moveTo>
                  <a:cubicBezTo>
                    <a:pt x="32026" y="23158"/>
                    <a:pt x="35010" y="23162"/>
                    <a:pt x="37992" y="23162"/>
                  </a:cubicBezTo>
                  <a:cubicBezTo>
                    <a:pt x="39330" y="23162"/>
                    <a:pt x="40668" y="23161"/>
                    <a:pt x="42006" y="23159"/>
                  </a:cubicBezTo>
                  <a:cubicBezTo>
                    <a:pt x="42013" y="23158"/>
                    <a:pt x="42021" y="23158"/>
                    <a:pt x="42028" y="23158"/>
                  </a:cubicBezTo>
                  <a:cubicBezTo>
                    <a:pt x="42357" y="23158"/>
                    <a:pt x="42349" y="23710"/>
                    <a:pt x="42006" y="23710"/>
                  </a:cubicBezTo>
                  <a:cubicBezTo>
                    <a:pt x="33957" y="23743"/>
                    <a:pt x="25897" y="23862"/>
                    <a:pt x="17848" y="23862"/>
                  </a:cubicBezTo>
                  <a:cubicBezTo>
                    <a:pt x="13641" y="23862"/>
                    <a:pt x="9437" y="23830"/>
                    <a:pt x="5239" y="23735"/>
                  </a:cubicBezTo>
                  <a:cubicBezTo>
                    <a:pt x="5038" y="23735"/>
                    <a:pt x="5063" y="23459"/>
                    <a:pt x="5239" y="23434"/>
                  </a:cubicBezTo>
                  <a:cubicBezTo>
                    <a:pt x="13159" y="23191"/>
                    <a:pt x="21101" y="23158"/>
                    <a:pt x="29043" y="23158"/>
                  </a:cubicBezTo>
                  <a:close/>
                  <a:moveTo>
                    <a:pt x="41678" y="26667"/>
                  </a:moveTo>
                  <a:cubicBezTo>
                    <a:pt x="41981" y="26667"/>
                    <a:pt x="41973" y="27144"/>
                    <a:pt x="41655" y="27144"/>
                  </a:cubicBezTo>
                  <a:cubicBezTo>
                    <a:pt x="33375" y="27482"/>
                    <a:pt x="25039" y="27820"/>
                    <a:pt x="16714" y="27820"/>
                  </a:cubicBezTo>
                  <a:cubicBezTo>
                    <a:pt x="12691" y="27820"/>
                    <a:pt x="8672" y="27741"/>
                    <a:pt x="4662" y="27545"/>
                  </a:cubicBezTo>
                  <a:cubicBezTo>
                    <a:pt x="4462" y="27545"/>
                    <a:pt x="4462" y="27219"/>
                    <a:pt x="4662" y="27219"/>
                  </a:cubicBezTo>
                  <a:cubicBezTo>
                    <a:pt x="16993" y="27018"/>
                    <a:pt x="29324" y="27194"/>
                    <a:pt x="41655" y="26668"/>
                  </a:cubicBezTo>
                  <a:cubicBezTo>
                    <a:pt x="41663" y="26667"/>
                    <a:pt x="41671" y="26667"/>
                    <a:pt x="41678" y="26667"/>
                  </a:cubicBezTo>
                  <a:close/>
                  <a:moveTo>
                    <a:pt x="31837" y="30448"/>
                  </a:moveTo>
                  <a:cubicBezTo>
                    <a:pt x="35001" y="30448"/>
                    <a:pt x="38165" y="30457"/>
                    <a:pt x="41329" y="30477"/>
                  </a:cubicBezTo>
                  <a:cubicBezTo>
                    <a:pt x="41605" y="30477"/>
                    <a:pt x="41605" y="30928"/>
                    <a:pt x="41329" y="30928"/>
                  </a:cubicBezTo>
                  <a:cubicBezTo>
                    <a:pt x="33886" y="31036"/>
                    <a:pt x="26444" y="31087"/>
                    <a:pt x="19001" y="31087"/>
                  </a:cubicBezTo>
                  <a:cubicBezTo>
                    <a:pt x="14338" y="31087"/>
                    <a:pt x="9676" y="31067"/>
                    <a:pt x="5013" y="31028"/>
                  </a:cubicBezTo>
                  <a:cubicBezTo>
                    <a:pt x="4763" y="31028"/>
                    <a:pt x="4763" y="30678"/>
                    <a:pt x="5013" y="30653"/>
                  </a:cubicBezTo>
                  <a:cubicBezTo>
                    <a:pt x="13954" y="30523"/>
                    <a:pt x="22895" y="30448"/>
                    <a:pt x="31837" y="30448"/>
                  </a:cubicBezTo>
                  <a:close/>
                  <a:moveTo>
                    <a:pt x="41079" y="33485"/>
                  </a:moveTo>
                  <a:cubicBezTo>
                    <a:pt x="41429" y="33485"/>
                    <a:pt x="41429" y="34011"/>
                    <a:pt x="41079" y="34011"/>
                  </a:cubicBezTo>
                  <a:cubicBezTo>
                    <a:pt x="29149" y="34136"/>
                    <a:pt x="17194" y="34387"/>
                    <a:pt x="5239" y="34487"/>
                  </a:cubicBezTo>
                  <a:cubicBezTo>
                    <a:pt x="4938" y="34487"/>
                    <a:pt x="4938" y="34036"/>
                    <a:pt x="5239" y="34036"/>
                  </a:cubicBezTo>
                  <a:cubicBezTo>
                    <a:pt x="17169" y="33660"/>
                    <a:pt x="29149" y="33560"/>
                    <a:pt x="41079" y="33485"/>
                  </a:cubicBezTo>
                  <a:close/>
                  <a:moveTo>
                    <a:pt x="41079" y="36617"/>
                  </a:moveTo>
                  <a:cubicBezTo>
                    <a:pt x="41404" y="36617"/>
                    <a:pt x="41404" y="37094"/>
                    <a:pt x="41079" y="37094"/>
                  </a:cubicBezTo>
                  <a:cubicBezTo>
                    <a:pt x="30993" y="37304"/>
                    <a:pt x="20855" y="37549"/>
                    <a:pt x="10738" y="37549"/>
                  </a:cubicBezTo>
                  <a:cubicBezTo>
                    <a:pt x="8787" y="37549"/>
                    <a:pt x="6837" y="37540"/>
                    <a:pt x="4888" y="37520"/>
                  </a:cubicBezTo>
                  <a:cubicBezTo>
                    <a:pt x="4612" y="37520"/>
                    <a:pt x="4612" y="37094"/>
                    <a:pt x="4888" y="37094"/>
                  </a:cubicBezTo>
                  <a:cubicBezTo>
                    <a:pt x="16943" y="36693"/>
                    <a:pt x="29023" y="36668"/>
                    <a:pt x="41079" y="36617"/>
                  </a:cubicBezTo>
                  <a:close/>
                  <a:moveTo>
                    <a:pt x="35737" y="40152"/>
                  </a:moveTo>
                  <a:cubicBezTo>
                    <a:pt x="37600" y="40152"/>
                    <a:pt x="39464" y="40188"/>
                    <a:pt x="41329" y="40277"/>
                  </a:cubicBezTo>
                  <a:cubicBezTo>
                    <a:pt x="41722" y="40301"/>
                    <a:pt x="41730" y="40904"/>
                    <a:pt x="41352" y="40904"/>
                  </a:cubicBezTo>
                  <a:cubicBezTo>
                    <a:pt x="41345" y="40904"/>
                    <a:pt x="41337" y="40904"/>
                    <a:pt x="41329" y="40903"/>
                  </a:cubicBezTo>
                  <a:cubicBezTo>
                    <a:pt x="39822" y="40831"/>
                    <a:pt x="38312" y="40801"/>
                    <a:pt x="36801" y="40801"/>
                  </a:cubicBezTo>
                  <a:cubicBezTo>
                    <a:pt x="29527" y="40801"/>
                    <a:pt x="22222" y="41492"/>
                    <a:pt x="14950" y="41492"/>
                  </a:cubicBezTo>
                  <a:cubicBezTo>
                    <a:pt x="11629" y="41492"/>
                    <a:pt x="8314" y="41348"/>
                    <a:pt x="5013" y="40928"/>
                  </a:cubicBezTo>
                  <a:cubicBezTo>
                    <a:pt x="4813" y="40903"/>
                    <a:pt x="4788" y="40602"/>
                    <a:pt x="5013" y="40602"/>
                  </a:cubicBezTo>
                  <a:cubicBezTo>
                    <a:pt x="7338" y="40747"/>
                    <a:pt x="9660" y="40802"/>
                    <a:pt x="11980" y="40802"/>
                  </a:cubicBezTo>
                  <a:cubicBezTo>
                    <a:pt x="19905" y="40802"/>
                    <a:pt x="27810" y="40152"/>
                    <a:pt x="35737" y="40152"/>
                  </a:cubicBezTo>
                  <a:close/>
                  <a:moveTo>
                    <a:pt x="44312" y="1"/>
                  </a:moveTo>
                  <a:lnTo>
                    <a:pt x="44312" y="1"/>
                  </a:lnTo>
                  <a:cubicBezTo>
                    <a:pt x="44756" y="1147"/>
                    <a:pt x="43804" y="2402"/>
                    <a:pt x="42575" y="2402"/>
                  </a:cubicBezTo>
                  <a:cubicBezTo>
                    <a:pt x="42487" y="2402"/>
                    <a:pt x="42397" y="2395"/>
                    <a:pt x="42307" y="2382"/>
                  </a:cubicBezTo>
                  <a:cubicBezTo>
                    <a:pt x="41329" y="2231"/>
                    <a:pt x="40652" y="1103"/>
                    <a:pt x="41079" y="377"/>
                  </a:cubicBezTo>
                  <a:cubicBezTo>
                    <a:pt x="40778" y="352"/>
                    <a:pt x="40477" y="327"/>
                    <a:pt x="40176" y="251"/>
                  </a:cubicBezTo>
                  <a:lnTo>
                    <a:pt x="40176" y="251"/>
                  </a:lnTo>
                  <a:cubicBezTo>
                    <a:pt x="40445" y="1132"/>
                    <a:pt x="39783" y="2108"/>
                    <a:pt x="38796" y="2108"/>
                  </a:cubicBezTo>
                  <a:cubicBezTo>
                    <a:pt x="38772" y="2108"/>
                    <a:pt x="38747" y="2107"/>
                    <a:pt x="38723" y="2106"/>
                  </a:cubicBezTo>
                  <a:cubicBezTo>
                    <a:pt x="37670" y="2056"/>
                    <a:pt x="37144" y="1078"/>
                    <a:pt x="37394" y="201"/>
                  </a:cubicBezTo>
                  <a:lnTo>
                    <a:pt x="37394" y="201"/>
                  </a:lnTo>
                  <a:cubicBezTo>
                    <a:pt x="37094" y="226"/>
                    <a:pt x="36768" y="251"/>
                    <a:pt x="36467" y="276"/>
                  </a:cubicBezTo>
                  <a:cubicBezTo>
                    <a:pt x="36764" y="1168"/>
                    <a:pt x="36131" y="2232"/>
                    <a:pt x="35075" y="2232"/>
                  </a:cubicBezTo>
                  <a:cubicBezTo>
                    <a:pt x="35063" y="2232"/>
                    <a:pt x="35051" y="2232"/>
                    <a:pt x="35038" y="2231"/>
                  </a:cubicBezTo>
                  <a:cubicBezTo>
                    <a:pt x="33885" y="2231"/>
                    <a:pt x="33334" y="1103"/>
                    <a:pt x="33685" y="151"/>
                  </a:cubicBezTo>
                  <a:cubicBezTo>
                    <a:pt x="33334" y="126"/>
                    <a:pt x="33008" y="101"/>
                    <a:pt x="32657" y="76"/>
                  </a:cubicBezTo>
                  <a:lnTo>
                    <a:pt x="32657" y="76"/>
                  </a:lnTo>
                  <a:cubicBezTo>
                    <a:pt x="33134" y="1053"/>
                    <a:pt x="32557" y="2332"/>
                    <a:pt x="31329" y="2432"/>
                  </a:cubicBezTo>
                  <a:cubicBezTo>
                    <a:pt x="31292" y="2434"/>
                    <a:pt x="31255" y="2435"/>
                    <a:pt x="31218" y="2435"/>
                  </a:cubicBezTo>
                  <a:cubicBezTo>
                    <a:pt x="30032" y="2435"/>
                    <a:pt x="29335" y="1272"/>
                    <a:pt x="29675" y="226"/>
                  </a:cubicBezTo>
                  <a:lnTo>
                    <a:pt x="28522" y="226"/>
                  </a:lnTo>
                  <a:cubicBezTo>
                    <a:pt x="29124" y="928"/>
                    <a:pt x="28622" y="2131"/>
                    <a:pt x="27645" y="2382"/>
                  </a:cubicBezTo>
                  <a:cubicBezTo>
                    <a:pt x="27522" y="2407"/>
                    <a:pt x="27391" y="2420"/>
                    <a:pt x="27258" y="2420"/>
                  </a:cubicBezTo>
                  <a:cubicBezTo>
                    <a:pt x="26740" y="2420"/>
                    <a:pt x="26179" y="2224"/>
                    <a:pt x="25840" y="1805"/>
                  </a:cubicBezTo>
                  <a:cubicBezTo>
                    <a:pt x="25439" y="1304"/>
                    <a:pt x="25590" y="753"/>
                    <a:pt x="25840" y="226"/>
                  </a:cubicBezTo>
                  <a:lnTo>
                    <a:pt x="25840" y="226"/>
                  </a:lnTo>
                  <a:cubicBezTo>
                    <a:pt x="25389" y="301"/>
                    <a:pt x="24938" y="301"/>
                    <a:pt x="24462" y="327"/>
                  </a:cubicBezTo>
                  <a:cubicBezTo>
                    <a:pt x="24788" y="1078"/>
                    <a:pt x="23885" y="2181"/>
                    <a:pt x="23008" y="2206"/>
                  </a:cubicBezTo>
                  <a:cubicBezTo>
                    <a:pt x="22985" y="2207"/>
                    <a:pt x="22963" y="2208"/>
                    <a:pt x="22941" y="2208"/>
                  </a:cubicBezTo>
                  <a:cubicBezTo>
                    <a:pt x="21909" y="2208"/>
                    <a:pt x="21412" y="1085"/>
                    <a:pt x="21755" y="226"/>
                  </a:cubicBezTo>
                  <a:cubicBezTo>
                    <a:pt x="21379" y="226"/>
                    <a:pt x="21028" y="226"/>
                    <a:pt x="20652" y="201"/>
                  </a:cubicBezTo>
                  <a:lnTo>
                    <a:pt x="20652" y="201"/>
                  </a:lnTo>
                  <a:cubicBezTo>
                    <a:pt x="21053" y="1078"/>
                    <a:pt x="20552" y="2181"/>
                    <a:pt x="19474" y="2256"/>
                  </a:cubicBezTo>
                  <a:cubicBezTo>
                    <a:pt x="19438" y="2259"/>
                    <a:pt x="19401" y="2260"/>
                    <a:pt x="19366" y="2260"/>
                  </a:cubicBezTo>
                  <a:cubicBezTo>
                    <a:pt x="18210" y="2260"/>
                    <a:pt x="17632" y="1099"/>
                    <a:pt x="18021" y="126"/>
                  </a:cubicBezTo>
                  <a:cubicBezTo>
                    <a:pt x="17519" y="126"/>
                    <a:pt x="17018" y="126"/>
                    <a:pt x="16542" y="101"/>
                  </a:cubicBezTo>
                  <a:lnTo>
                    <a:pt x="16542" y="101"/>
                  </a:lnTo>
                  <a:cubicBezTo>
                    <a:pt x="17093" y="928"/>
                    <a:pt x="16717" y="2231"/>
                    <a:pt x="15565" y="2382"/>
                  </a:cubicBezTo>
                  <a:cubicBezTo>
                    <a:pt x="15459" y="2398"/>
                    <a:pt x="15360" y="2406"/>
                    <a:pt x="15265" y="2406"/>
                  </a:cubicBezTo>
                  <a:cubicBezTo>
                    <a:pt x="14075" y="2406"/>
                    <a:pt x="13722" y="1153"/>
                    <a:pt x="14186" y="201"/>
                  </a:cubicBezTo>
                  <a:lnTo>
                    <a:pt x="14186" y="201"/>
                  </a:lnTo>
                  <a:cubicBezTo>
                    <a:pt x="14019" y="210"/>
                    <a:pt x="13852" y="212"/>
                    <a:pt x="13686" y="212"/>
                  </a:cubicBezTo>
                  <a:cubicBezTo>
                    <a:pt x="13353" y="212"/>
                    <a:pt x="13025" y="201"/>
                    <a:pt x="12707" y="201"/>
                  </a:cubicBezTo>
                  <a:cubicBezTo>
                    <a:pt x="12958" y="602"/>
                    <a:pt x="13008" y="1129"/>
                    <a:pt x="12808" y="1580"/>
                  </a:cubicBezTo>
                  <a:cubicBezTo>
                    <a:pt x="12587" y="2109"/>
                    <a:pt x="12056" y="2425"/>
                    <a:pt x="11505" y="2425"/>
                  </a:cubicBezTo>
                  <a:cubicBezTo>
                    <a:pt x="11430" y="2425"/>
                    <a:pt x="11354" y="2419"/>
                    <a:pt x="11279" y="2407"/>
                  </a:cubicBezTo>
                  <a:cubicBezTo>
                    <a:pt x="10627" y="2332"/>
                    <a:pt x="10076" y="1830"/>
                    <a:pt x="10001" y="1179"/>
                  </a:cubicBezTo>
                  <a:cubicBezTo>
                    <a:pt x="9976" y="803"/>
                    <a:pt x="10101" y="452"/>
                    <a:pt x="10352" y="201"/>
                  </a:cubicBezTo>
                  <a:lnTo>
                    <a:pt x="10352" y="201"/>
                  </a:lnTo>
                  <a:cubicBezTo>
                    <a:pt x="9900" y="276"/>
                    <a:pt x="9474" y="301"/>
                    <a:pt x="9048" y="301"/>
                  </a:cubicBezTo>
                  <a:cubicBezTo>
                    <a:pt x="9299" y="778"/>
                    <a:pt x="9299" y="1379"/>
                    <a:pt x="9073" y="1855"/>
                  </a:cubicBezTo>
                  <a:cubicBezTo>
                    <a:pt x="8811" y="2380"/>
                    <a:pt x="8262" y="2676"/>
                    <a:pt x="7693" y="2676"/>
                  </a:cubicBezTo>
                  <a:cubicBezTo>
                    <a:pt x="7610" y="2676"/>
                    <a:pt x="7527" y="2670"/>
                    <a:pt x="7444" y="2657"/>
                  </a:cubicBezTo>
                  <a:cubicBezTo>
                    <a:pt x="6793" y="2557"/>
                    <a:pt x="6291" y="2081"/>
                    <a:pt x="6241" y="1404"/>
                  </a:cubicBezTo>
                  <a:cubicBezTo>
                    <a:pt x="6191" y="1003"/>
                    <a:pt x="6367" y="502"/>
                    <a:pt x="6667" y="226"/>
                  </a:cubicBezTo>
                  <a:lnTo>
                    <a:pt x="6667" y="226"/>
                  </a:lnTo>
                  <a:cubicBezTo>
                    <a:pt x="6520" y="233"/>
                    <a:pt x="6370" y="236"/>
                    <a:pt x="6220" y="236"/>
                  </a:cubicBezTo>
                  <a:cubicBezTo>
                    <a:pt x="5809" y="236"/>
                    <a:pt x="5392" y="213"/>
                    <a:pt x="4988" y="176"/>
                  </a:cubicBezTo>
                  <a:lnTo>
                    <a:pt x="4988" y="176"/>
                  </a:lnTo>
                  <a:cubicBezTo>
                    <a:pt x="5765" y="1003"/>
                    <a:pt x="5189" y="2532"/>
                    <a:pt x="3961" y="2607"/>
                  </a:cubicBezTo>
                  <a:cubicBezTo>
                    <a:pt x="3896" y="2614"/>
                    <a:pt x="3830" y="2617"/>
                    <a:pt x="3763" y="2617"/>
                  </a:cubicBezTo>
                  <a:cubicBezTo>
                    <a:pt x="3085" y="2617"/>
                    <a:pt x="2350" y="2273"/>
                    <a:pt x="2031" y="1680"/>
                  </a:cubicBezTo>
                  <a:cubicBezTo>
                    <a:pt x="1855" y="1354"/>
                    <a:pt x="1855" y="953"/>
                    <a:pt x="2006" y="652"/>
                  </a:cubicBezTo>
                  <a:lnTo>
                    <a:pt x="2006" y="652"/>
                  </a:lnTo>
                  <a:cubicBezTo>
                    <a:pt x="1790" y="699"/>
                    <a:pt x="1561" y="718"/>
                    <a:pt x="1329" y="718"/>
                  </a:cubicBezTo>
                  <a:cubicBezTo>
                    <a:pt x="941" y="718"/>
                    <a:pt x="547" y="665"/>
                    <a:pt x="201" y="602"/>
                  </a:cubicBezTo>
                  <a:lnTo>
                    <a:pt x="176" y="602"/>
                  </a:lnTo>
                  <a:cubicBezTo>
                    <a:pt x="527" y="6166"/>
                    <a:pt x="652" y="11755"/>
                    <a:pt x="652" y="17369"/>
                  </a:cubicBezTo>
                  <a:cubicBezTo>
                    <a:pt x="652" y="27369"/>
                    <a:pt x="251" y="37419"/>
                    <a:pt x="1" y="47369"/>
                  </a:cubicBezTo>
                  <a:cubicBezTo>
                    <a:pt x="1877" y="47360"/>
                    <a:pt x="3753" y="47357"/>
                    <a:pt x="5629" y="47357"/>
                  </a:cubicBezTo>
                  <a:cubicBezTo>
                    <a:pt x="12383" y="47357"/>
                    <a:pt x="19133" y="47403"/>
                    <a:pt x="25885" y="47403"/>
                  </a:cubicBezTo>
                  <a:cubicBezTo>
                    <a:pt x="32660" y="47403"/>
                    <a:pt x="39436" y="47356"/>
                    <a:pt x="46216" y="47169"/>
                  </a:cubicBezTo>
                  <a:cubicBezTo>
                    <a:pt x="46241" y="47169"/>
                    <a:pt x="46267" y="47194"/>
                    <a:pt x="46317" y="47194"/>
                  </a:cubicBezTo>
                  <a:cubicBezTo>
                    <a:pt x="45815" y="39349"/>
                    <a:pt x="46116" y="31379"/>
                    <a:pt x="46091" y="23510"/>
                  </a:cubicBezTo>
                  <a:cubicBezTo>
                    <a:pt x="46066" y="15690"/>
                    <a:pt x="46116" y="7870"/>
                    <a:pt x="46166" y="51"/>
                  </a:cubicBezTo>
                  <a:lnTo>
                    <a:pt x="46166" y="51"/>
                  </a:lnTo>
                  <a:cubicBezTo>
                    <a:pt x="45946" y="60"/>
                    <a:pt x="45723" y="66"/>
                    <a:pt x="45497" y="66"/>
                  </a:cubicBezTo>
                  <a:cubicBezTo>
                    <a:pt x="45106" y="66"/>
                    <a:pt x="44709" y="48"/>
                    <a:pt x="443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31725" y="1023800"/>
              <a:ext cx="932975" cy="17650"/>
            </a:xfrm>
            <a:custGeom>
              <a:rect b="b" l="l" r="r" t="t"/>
              <a:pathLst>
                <a:path extrusionOk="0" h="706" w="37319">
                  <a:moveTo>
                    <a:pt x="24005" y="1"/>
                  </a:moveTo>
                  <a:cubicBezTo>
                    <a:pt x="16063" y="1"/>
                    <a:pt x="8121" y="34"/>
                    <a:pt x="201" y="277"/>
                  </a:cubicBezTo>
                  <a:cubicBezTo>
                    <a:pt x="25" y="302"/>
                    <a:pt x="0" y="578"/>
                    <a:pt x="201" y="578"/>
                  </a:cubicBezTo>
                  <a:cubicBezTo>
                    <a:pt x="4399" y="673"/>
                    <a:pt x="8603" y="705"/>
                    <a:pt x="12810" y="705"/>
                  </a:cubicBezTo>
                  <a:cubicBezTo>
                    <a:pt x="20859" y="705"/>
                    <a:pt x="28919" y="586"/>
                    <a:pt x="36968" y="553"/>
                  </a:cubicBezTo>
                  <a:cubicBezTo>
                    <a:pt x="37311" y="553"/>
                    <a:pt x="37319" y="1"/>
                    <a:pt x="36990" y="1"/>
                  </a:cubicBezTo>
                  <a:cubicBezTo>
                    <a:pt x="36983" y="1"/>
                    <a:pt x="36975" y="1"/>
                    <a:pt x="36968" y="2"/>
                  </a:cubicBezTo>
                  <a:cubicBezTo>
                    <a:pt x="35630" y="4"/>
                    <a:pt x="34292" y="5"/>
                    <a:pt x="32954" y="5"/>
                  </a:cubicBezTo>
                  <a:cubicBezTo>
                    <a:pt x="29972" y="5"/>
                    <a:pt x="26988" y="1"/>
                    <a:pt x="24005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633600" y="849000"/>
              <a:ext cx="924200" cy="26400"/>
            </a:xfrm>
            <a:custGeom>
              <a:rect b="b" l="l" r="r" t="t"/>
              <a:pathLst>
                <a:path extrusionOk="0" h="1056" w="36968">
                  <a:moveTo>
                    <a:pt x="36665" y="0"/>
                  </a:moveTo>
                  <a:cubicBezTo>
                    <a:pt x="36658" y="0"/>
                    <a:pt x="36650" y="1"/>
                    <a:pt x="36642" y="1"/>
                  </a:cubicBezTo>
                  <a:cubicBezTo>
                    <a:pt x="24512" y="302"/>
                    <a:pt x="12256" y="1"/>
                    <a:pt x="126" y="628"/>
                  </a:cubicBezTo>
                  <a:cubicBezTo>
                    <a:pt x="0" y="628"/>
                    <a:pt x="0" y="803"/>
                    <a:pt x="126" y="803"/>
                  </a:cubicBezTo>
                  <a:cubicBezTo>
                    <a:pt x="3812" y="986"/>
                    <a:pt x="7517" y="1056"/>
                    <a:pt x="11229" y="1056"/>
                  </a:cubicBezTo>
                  <a:cubicBezTo>
                    <a:pt x="19707" y="1056"/>
                    <a:pt x="28223" y="694"/>
                    <a:pt x="36642" y="502"/>
                  </a:cubicBezTo>
                  <a:cubicBezTo>
                    <a:pt x="36960" y="478"/>
                    <a:pt x="36968" y="0"/>
                    <a:pt x="3666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24825" y="765850"/>
              <a:ext cx="931725" cy="15325"/>
            </a:xfrm>
            <a:custGeom>
              <a:rect b="b" l="l" r="r" t="t"/>
              <a:pathLst>
                <a:path extrusionOk="0" h="613" w="37269">
                  <a:moveTo>
                    <a:pt x="14932" y="0"/>
                  </a:moveTo>
                  <a:cubicBezTo>
                    <a:pt x="9993" y="0"/>
                    <a:pt x="5055" y="58"/>
                    <a:pt x="126" y="270"/>
                  </a:cubicBezTo>
                  <a:cubicBezTo>
                    <a:pt x="1" y="270"/>
                    <a:pt x="1" y="470"/>
                    <a:pt x="126" y="470"/>
                  </a:cubicBezTo>
                  <a:cubicBezTo>
                    <a:pt x="3600" y="576"/>
                    <a:pt x="7078" y="613"/>
                    <a:pt x="10557" y="613"/>
                  </a:cubicBezTo>
                  <a:cubicBezTo>
                    <a:pt x="17949" y="613"/>
                    <a:pt x="25349" y="449"/>
                    <a:pt x="32735" y="449"/>
                  </a:cubicBezTo>
                  <a:cubicBezTo>
                    <a:pt x="34163" y="449"/>
                    <a:pt x="35591" y="456"/>
                    <a:pt x="37018" y="470"/>
                  </a:cubicBezTo>
                  <a:cubicBezTo>
                    <a:pt x="37269" y="470"/>
                    <a:pt x="37269" y="69"/>
                    <a:pt x="37018" y="69"/>
                  </a:cubicBezTo>
                  <a:cubicBezTo>
                    <a:pt x="35627" y="80"/>
                    <a:pt x="34236" y="85"/>
                    <a:pt x="32844" y="85"/>
                  </a:cubicBezTo>
                  <a:cubicBezTo>
                    <a:pt x="26878" y="85"/>
                    <a:pt x="20904" y="0"/>
                    <a:pt x="14932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17300" y="1111525"/>
              <a:ext cx="938000" cy="28850"/>
            </a:xfrm>
            <a:custGeom>
              <a:rect b="b" l="l" r="r" t="t"/>
              <a:pathLst>
                <a:path extrusionOk="0" h="1154" w="37520">
                  <a:moveTo>
                    <a:pt x="37217" y="1"/>
                  </a:moveTo>
                  <a:cubicBezTo>
                    <a:pt x="37210" y="1"/>
                    <a:pt x="37202" y="1"/>
                    <a:pt x="37194" y="2"/>
                  </a:cubicBezTo>
                  <a:cubicBezTo>
                    <a:pt x="24863" y="528"/>
                    <a:pt x="12532" y="352"/>
                    <a:pt x="201" y="553"/>
                  </a:cubicBezTo>
                  <a:cubicBezTo>
                    <a:pt x="1" y="553"/>
                    <a:pt x="1" y="879"/>
                    <a:pt x="201" y="879"/>
                  </a:cubicBezTo>
                  <a:cubicBezTo>
                    <a:pt x="4211" y="1075"/>
                    <a:pt x="8230" y="1154"/>
                    <a:pt x="12253" y="1154"/>
                  </a:cubicBezTo>
                  <a:cubicBezTo>
                    <a:pt x="20578" y="1154"/>
                    <a:pt x="28914" y="816"/>
                    <a:pt x="37194" y="478"/>
                  </a:cubicBezTo>
                  <a:cubicBezTo>
                    <a:pt x="37512" y="478"/>
                    <a:pt x="37520" y="1"/>
                    <a:pt x="37217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624825" y="1206075"/>
              <a:ext cx="921075" cy="16000"/>
            </a:xfrm>
            <a:custGeom>
              <a:rect b="b" l="l" r="r" t="t"/>
              <a:pathLst>
                <a:path extrusionOk="0" h="640" w="36843">
                  <a:moveTo>
                    <a:pt x="27075" y="0"/>
                  </a:moveTo>
                  <a:cubicBezTo>
                    <a:pt x="18133" y="0"/>
                    <a:pt x="9192" y="75"/>
                    <a:pt x="251" y="205"/>
                  </a:cubicBezTo>
                  <a:cubicBezTo>
                    <a:pt x="1" y="230"/>
                    <a:pt x="1" y="580"/>
                    <a:pt x="251" y="580"/>
                  </a:cubicBezTo>
                  <a:cubicBezTo>
                    <a:pt x="4914" y="619"/>
                    <a:pt x="9576" y="639"/>
                    <a:pt x="14239" y="639"/>
                  </a:cubicBezTo>
                  <a:cubicBezTo>
                    <a:pt x="21682" y="639"/>
                    <a:pt x="29124" y="588"/>
                    <a:pt x="36567" y="480"/>
                  </a:cubicBezTo>
                  <a:cubicBezTo>
                    <a:pt x="36843" y="480"/>
                    <a:pt x="36843" y="29"/>
                    <a:pt x="36567" y="29"/>
                  </a:cubicBezTo>
                  <a:cubicBezTo>
                    <a:pt x="33403" y="9"/>
                    <a:pt x="30239" y="0"/>
                    <a:pt x="2707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625450" y="1448675"/>
              <a:ext cx="923575" cy="33500"/>
            </a:xfrm>
            <a:custGeom>
              <a:rect b="b" l="l" r="r" t="t"/>
              <a:pathLst>
                <a:path extrusionOk="0" h="1340" w="36943">
                  <a:moveTo>
                    <a:pt x="30950" y="0"/>
                  </a:moveTo>
                  <a:cubicBezTo>
                    <a:pt x="23023" y="0"/>
                    <a:pt x="15118" y="650"/>
                    <a:pt x="7193" y="650"/>
                  </a:cubicBezTo>
                  <a:cubicBezTo>
                    <a:pt x="4873" y="650"/>
                    <a:pt x="2551" y="595"/>
                    <a:pt x="226" y="450"/>
                  </a:cubicBezTo>
                  <a:cubicBezTo>
                    <a:pt x="1" y="450"/>
                    <a:pt x="26" y="751"/>
                    <a:pt x="226" y="776"/>
                  </a:cubicBezTo>
                  <a:cubicBezTo>
                    <a:pt x="3527" y="1196"/>
                    <a:pt x="6842" y="1340"/>
                    <a:pt x="10163" y="1340"/>
                  </a:cubicBezTo>
                  <a:cubicBezTo>
                    <a:pt x="17435" y="1340"/>
                    <a:pt x="24740" y="649"/>
                    <a:pt x="32014" y="649"/>
                  </a:cubicBezTo>
                  <a:cubicBezTo>
                    <a:pt x="33525" y="649"/>
                    <a:pt x="35035" y="679"/>
                    <a:pt x="36542" y="751"/>
                  </a:cubicBezTo>
                  <a:cubicBezTo>
                    <a:pt x="36550" y="752"/>
                    <a:pt x="36558" y="752"/>
                    <a:pt x="36565" y="752"/>
                  </a:cubicBezTo>
                  <a:cubicBezTo>
                    <a:pt x="36943" y="752"/>
                    <a:pt x="36935" y="149"/>
                    <a:pt x="36542" y="125"/>
                  </a:cubicBezTo>
                  <a:cubicBezTo>
                    <a:pt x="34677" y="36"/>
                    <a:pt x="32813" y="0"/>
                    <a:pt x="3095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624200" y="934225"/>
              <a:ext cx="919200" cy="21800"/>
            </a:xfrm>
            <a:custGeom>
              <a:rect b="b" l="l" r="r" t="t"/>
              <a:pathLst>
                <a:path extrusionOk="0" h="872" w="36768">
                  <a:moveTo>
                    <a:pt x="26200" y="37"/>
                  </a:moveTo>
                  <a:cubicBezTo>
                    <a:pt x="23572" y="37"/>
                    <a:pt x="20944" y="54"/>
                    <a:pt x="18321" y="76"/>
                  </a:cubicBezTo>
                  <a:cubicBezTo>
                    <a:pt x="12281" y="126"/>
                    <a:pt x="6166" y="1"/>
                    <a:pt x="151" y="602"/>
                  </a:cubicBezTo>
                  <a:cubicBezTo>
                    <a:pt x="26" y="602"/>
                    <a:pt x="0" y="828"/>
                    <a:pt x="151" y="828"/>
                  </a:cubicBezTo>
                  <a:cubicBezTo>
                    <a:pt x="1223" y="859"/>
                    <a:pt x="2297" y="872"/>
                    <a:pt x="3372" y="872"/>
                  </a:cubicBezTo>
                  <a:cubicBezTo>
                    <a:pt x="8352" y="872"/>
                    <a:pt x="13353" y="593"/>
                    <a:pt x="18321" y="552"/>
                  </a:cubicBezTo>
                  <a:cubicBezTo>
                    <a:pt x="19725" y="540"/>
                    <a:pt x="21130" y="536"/>
                    <a:pt x="22536" y="536"/>
                  </a:cubicBezTo>
                  <a:cubicBezTo>
                    <a:pt x="27179" y="536"/>
                    <a:pt x="31830" y="589"/>
                    <a:pt x="36467" y="627"/>
                  </a:cubicBezTo>
                  <a:cubicBezTo>
                    <a:pt x="36768" y="627"/>
                    <a:pt x="36768" y="176"/>
                    <a:pt x="36467" y="151"/>
                  </a:cubicBezTo>
                  <a:cubicBezTo>
                    <a:pt x="33050" y="66"/>
                    <a:pt x="29624" y="37"/>
                    <a:pt x="26200" y="37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629200" y="1281975"/>
              <a:ext cx="912325" cy="25100"/>
            </a:xfrm>
            <a:custGeom>
              <a:rect b="b" l="l" r="r" t="t"/>
              <a:pathLst>
                <a:path extrusionOk="0" h="1004" w="36493">
                  <a:moveTo>
                    <a:pt x="36142" y="1"/>
                  </a:moveTo>
                  <a:cubicBezTo>
                    <a:pt x="24212" y="76"/>
                    <a:pt x="12232" y="176"/>
                    <a:pt x="302" y="552"/>
                  </a:cubicBezTo>
                  <a:cubicBezTo>
                    <a:pt x="1" y="552"/>
                    <a:pt x="1" y="1003"/>
                    <a:pt x="302" y="1003"/>
                  </a:cubicBezTo>
                  <a:cubicBezTo>
                    <a:pt x="12257" y="903"/>
                    <a:pt x="24212" y="652"/>
                    <a:pt x="36142" y="527"/>
                  </a:cubicBezTo>
                  <a:cubicBezTo>
                    <a:pt x="36492" y="527"/>
                    <a:pt x="36492" y="1"/>
                    <a:pt x="3614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621075" y="1360300"/>
              <a:ext cx="919825" cy="23325"/>
            </a:xfrm>
            <a:custGeom>
              <a:rect b="b" l="l" r="r" t="t"/>
              <a:pathLst>
                <a:path extrusionOk="0" h="933" w="36793">
                  <a:moveTo>
                    <a:pt x="36467" y="0"/>
                  </a:moveTo>
                  <a:cubicBezTo>
                    <a:pt x="24411" y="51"/>
                    <a:pt x="12331" y="76"/>
                    <a:pt x="276" y="477"/>
                  </a:cubicBezTo>
                  <a:cubicBezTo>
                    <a:pt x="0" y="477"/>
                    <a:pt x="0" y="903"/>
                    <a:pt x="276" y="903"/>
                  </a:cubicBezTo>
                  <a:cubicBezTo>
                    <a:pt x="2225" y="923"/>
                    <a:pt x="4175" y="932"/>
                    <a:pt x="6126" y="932"/>
                  </a:cubicBezTo>
                  <a:cubicBezTo>
                    <a:pt x="16243" y="932"/>
                    <a:pt x="26381" y="687"/>
                    <a:pt x="36467" y="477"/>
                  </a:cubicBezTo>
                  <a:cubicBezTo>
                    <a:pt x="36792" y="477"/>
                    <a:pt x="36792" y="0"/>
                    <a:pt x="36467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Google Shape;25;p2"/>
          <p:cNvSpPr txBox="1"/>
          <p:nvPr>
            <p:ph type="ctrTitle"/>
          </p:nvPr>
        </p:nvSpPr>
        <p:spPr>
          <a:xfrm>
            <a:off x="2351850" y="1498850"/>
            <a:ext cx="4440300" cy="144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Itim"/>
              <a:buNone/>
              <a:defRPr b="1" sz="6000"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" name="Google Shape;26;p2"/>
          <p:cNvSpPr txBox="1"/>
          <p:nvPr>
            <p:ph idx="1" type="subTitle"/>
          </p:nvPr>
        </p:nvSpPr>
        <p:spPr>
          <a:xfrm>
            <a:off x="2351850" y="3287050"/>
            <a:ext cx="4440300" cy="3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" name="Google Shape;27;p2"/>
          <p:cNvSpPr/>
          <p:nvPr/>
        </p:nvSpPr>
        <p:spPr>
          <a:xfrm>
            <a:off x="-50900" y="-21500"/>
            <a:ext cx="771000" cy="516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" name="Google Shape;28;p2"/>
          <p:cNvGrpSpPr/>
          <p:nvPr/>
        </p:nvGrpSpPr>
        <p:grpSpPr>
          <a:xfrm flipH="1" rot="-1976796">
            <a:off x="5917481" y="3990133"/>
            <a:ext cx="3474354" cy="888893"/>
            <a:chOff x="3809875" y="1963175"/>
            <a:chExt cx="1923600" cy="492150"/>
          </a:xfrm>
        </p:grpSpPr>
        <p:sp>
          <p:nvSpPr>
            <p:cNvPr id="29" name="Google Shape;29;p2"/>
            <p:cNvSpPr/>
            <p:nvPr/>
          </p:nvSpPr>
          <p:spPr>
            <a:xfrm>
              <a:off x="3902950" y="2044375"/>
              <a:ext cx="620050" cy="185725"/>
            </a:xfrm>
            <a:custGeom>
              <a:rect b="b" l="l" r="r" t="t"/>
              <a:pathLst>
                <a:path extrusionOk="0" h="7429" w="24802">
                  <a:moveTo>
                    <a:pt x="855" y="1"/>
                  </a:moveTo>
                  <a:cubicBezTo>
                    <a:pt x="361" y="1"/>
                    <a:pt x="75" y="222"/>
                    <a:pt x="0" y="665"/>
                  </a:cubicBezTo>
                  <a:cubicBezTo>
                    <a:pt x="0" y="674"/>
                    <a:pt x="9" y="818"/>
                    <a:pt x="27" y="1080"/>
                  </a:cubicBezTo>
                  <a:cubicBezTo>
                    <a:pt x="172" y="1359"/>
                    <a:pt x="541" y="1539"/>
                    <a:pt x="1136" y="1638"/>
                  </a:cubicBezTo>
                  <a:cubicBezTo>
                    <a:pt x="1347" y="1673"/>
                    <a:pt x="1535" y="1690"/>
                    <a:pt x="1698" y="1690"/>
                  </a:cubicBezTo>
                  <a:cubicBezTo>
                    <a:pt x="1959" y="1690"/>
                    <a:pt x="2157" y="1646"/>
                    <a:pt x="2290" y="1557"/>
                  </a:cubicBezTo>
                  <a:cubicBezTo>
                    <a:pt x="2407" y="1485"/>
                    <a:pt x="2488" y="1350"/>
                    <a:pt x="2515" y="1143"/>
                  </a:cubicBezTo>
                  <a:cubicBezTo>
                    <a:pt x="2605" y="638"/>
                    <a:pt x="2236" y="277"/>
                    <a:pt x="1397" y="70"/>
                  </a:cubicBezTo>
                  <a:cubicBezTo>
                    <a:pt x="1195" y="24"/>
                    <a:pt x="1014" y="1"/>
                    <a:pt x="855" y="1"/>
                  </a:cubicBezTo>
                  <a:close/>
                  <a:moveTo>
                    <a:pt x="24530" y="3727"/>
                  </a:moveTo>
                  <a:cubicBezTo>
                    <a:pt x="24518" y="3727"/>
                    <a:pt x="24505" y="3728"/>
                    <a:pt x="24491" y="3730"/>
                  </a:cubicBezTo>
                  <a:cubicBezTo>
                    <a:pt x="24320" y="3757"/>
                    <a:pt x="24176" y="4018"/>
                    <a:pt x="24067" y="4523"/>
                  </a:cubicBezTo>
                  <a:cubicBezTo>
                    <a:pt x="24040" y="4613"/>
                    <a:pt x="23977" y="4937"/>
                    <a:pt x="23878" y="5514"/>
                  </a:cubicBezTo>
                  <a:cubicBezTo>
                    <a:pt x="23860" y="5614"/>
                    <a:pt x="23833" y="5713"/>
                    <a:pt x="23815" y="5803"/>
                  </a:cubicBezTo>
                  <a:cubicBezTo>
                    <a:pt x="23599" y="6839"/>
                    <a:pt x="23617" y="7380"/>
                    <a:pt x="23878" y="7425"/>
                  </a:cubicBezTo>
                  <a:cubicBezTo>
                    <a:pt x="23888" y="7427"/>
                    <a:pt x="23899" y="7428"/>
                    <a:pt x="23909" y="7428"/>
                  </a:cubicBezTo>
                  <a:cubicBezTo>
                    <a:pt x="24147" y="7428"/>
                    <a:pt x="24334" y="6922"/>
                    <a:pt x="24464" y="5911"/>
                  </a:cubicBezTo>
                  <a:cubicBezTo>
                    <a:pt x="24482" y="5821"/>
                    <a:pt x="24500" y="5722"/>
                    <a:pt x="24509" y="5623"/>
                  </a:cubicBezTo>
                  <a:cubicBezTo>
                    <a:pt x="24608" y="5244"/>
                    <a:pt x="24680" y="4901"/>
                    <a:pt x="24716" y="4595"/>
                  </a:cubicBezTo>
                  <a:cubicBezTo>
                    <a:pt x="24802" y="4016"/>
                    <a:pt x="24742" y="3727"/>
                    <a:pt x="24530" y="3727"/>
                  </a:cubicBezTo>
                  <a:close/>
                </a:path>
              </a:pathLst>
            </a:custGeom>
            <a:solidFill>
              <a:srgbClr val="4898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866425" y="2007800"/>
              <a:ext cx="1864125" cy="387400"/>
            </a:xfrm>
            <a:custGeom>
              <a:rect b="b" l="l" r="r" t="t"/>
              <a:pathLst>
                <a:path extrusionOk="0" h="15496" w="74565">
                  <a:moveTo>
                    <a:pt x="2322" y="1540"/>
                  </a:moveTo>
                  <a:cubicBezTo>
                    <a:pt x="2425" y="1540"/>
                    <a:pt x="2537" y="1549"/>
                    <a:pt x="2660" y="1569"/>
                  </a:cubicBezTo>
                  <a:cubicBezTo>
                    <a:pt x="2714" y="1587"/>
                    <a:pt x="2777" y="1596"/>
                    <a:pt x="2840" y="1614"/>
                  </a:cubicBezTo>
                  <a:cubicBezTo>
                    <a:pt x="3634" y="1803"/>
                    <a:pt x="3985" y="2128"/>
                    <a:pt x="3904" y="2597"/>
                  </a:cubicBezTo>
                  <a:cubicBezTo>
                    <a:pt x="3877" y="2777"/>
                    <a:pt x="3814" y="2894"/>
                    <a:pt x="3715" y="2957"/>
                  </a:cubicBezTo>
                  <a:cubicBezTo>
                    <a:pt x="3588" y="3040"/>
                    <a:pt x="3402" y="3082"/>
                    <a:pt x="3157" y="3082"/>
                  </a:cubicBezTo>
                  <a:cubicBezTo>
                    <a:pt x="3000" y="3082"/>
                    <a:pt x="2819" y="3064"/>
                    <a:pt x="2615" y="3029"/>
                  </a:cubicBezTo>
                  <a:cubicBezTo>
                    <a:pt x="2038" y="2930"/>
                    <a:pt x="1687" y="2759"/>
                    <a:pt x="1569" y="2543"/>
                  </a:cubicBezTo>
                  <a:cubicBezTo>
                    <a:pt x="1551" y="2290"/>
                    <a:pt x="1542" y="2155"/>
                    <a:pt x="1542" y="2137"/>
                  </a:cubicBezTo>
                  <a:cubicBezTo>
                    <a:pt x="1609" y="1739"/>
                    <a:pt x="1862" y="1540"/>
                    <a:pt x="2322" y="1540"/>
                  </a:cubicBezTo>
                  <a:close/>
                  <a:moveTo>
                    <a:pt x="524" y="1"/>
                  </a:moveTo>
                  <a:lnTo>
                    <a:pt x="1" y="3119"/>
                  </a:lnTo>
                  <a:lnTo>
                    <a:pt x="25330" y="7347"/>
                  </a:lnTo>
                  <a:cubicBezTo>
                    <a:pt x="25330" y="7347"/>
                    <a:pt x="25393" y="7095"/>
                    <a:pt x="25420" y="6995"/>
                  </a:cubicBezTo>
                  <a:cubicBezTo>
                    <a:pt x="25537" y="6283"/>
                    <a:pt x="25582" y="6067"/>
                    <a:pt x="25601" y="6004"/>
                  </a:cubicBezTo>
                  <a:cubicBezTo>
                    <a:pt x="25736" y="5391"/>
                    <a:pt x="25889" y="5283"/>
                    <a:pt x="25961" y="5274"/>
                  </a:cubicBezTo>
                  <a:cubicBezTo>
                    <a:pt x="25979" y="5265"/>
                    <a:pt x="25997" y="5265"/>
                    <a:pt x="26015" y="5265"/>
                  </a:cubicBezTo>
                  <a:cubicBezTo>
                    <a:pt x="26141" y="5292"/>
                    <a:pt x="26177" y="5571"/>
                    <a:pt x="26105" y="6049"/>
                  </a:cubicBezTo>
                  <a:cubicBezTo>
                    <a:pt x="26069" y="6355"/>
                    <a:pt x="25997" y="6689"/>
                    <a:pt x="25898" y="7077"/>
                  </a:cubicBezTo>
                  <a:cubicBezTo>
                    <a:pt x="25880" y="7176"/>
                    <a:pt x="25871" y="7266"/>
                    <a:pt x="25844" y="7356"/>
                  </a:cubicBezTo>
                  <a:lnTo>
                    <a:pt x="25826" y="7437"/>
                  </a:lnTo>
                  <a:lnTo>
                    <a:pt x="26412" y="7527"/>
                  </a:lnTo>
                  <a:lnTo>
                    <a:pt x="26926" y="4408"/>
                  </a:lnTo>
                  <a:lnTo>
                    <a:pt x="524" y="1"/>
                  </a:lnTo>
                  <a:close/>
                  <a:moveTo>
                    <a:pt x="28368" y="5003"/>
                  </a:moveTo>
                  <a:lnTo>
                    <a:pt x="27899" y="7780"/>
                  </a:lnTo>
                  <a:lnTo>
                    <a:pt x="74095" y="15496"/>
                  </a:lnTo>
                  <a:lnTo>
                    <a:pt x="74564" y="12719"/>
                  </a:lnTo>
                  <a:lnTo>
                    <a:pt x="28368" y="5003"/>
                  </a:lnTo>
                  <a:close/>
                </a:path>
              </a:pathLst>
            </a:custGeom>
            <a:solidFill>
              <a:srgbClr val="286F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813475" y="2066175"/>
              <a:ext cx="56825" cy="83625"/>
            </a:xfrm>
            <a:custGeom>
              <a:rect b="b" l="l" r="r" t="t"/>
              <a:pathLst>
                <a:path extrusionOk="0" h="3345" w="2273">
                  <a:moveTo>
                    <a:pt x="244" y="0"/>
                  </a:moveTo>
                  <a:cubicBezTo>
                    <a:pt x="109" y="884"/>
                    <a:pt x="1" y="2164"/>
                    <a:pt x="46" y="3056"/>
                  </a:cubicBezTo>
                  <a:lnTo>
                    <a:pt x="1767" y="3344"/>
                  </a:lnTo>
                  <a:lnTo>
                    <a:pt x="2272" y="334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1C2F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818000" y="2001350"/>
              <a:ext cx="177350" cy="82875"/>
            </a:xfrm>
            <a:custGeom>
              <a:rect b="b" l="l" r="r" t="t"/>
              <a:pathLst>
                <a:path extrusionOk="0" h="3315" w="7094">
                  <a:moveTo>
                    <a:pt x="3991" y="0"/>
                  </a:moveTo>
                  <a:cubicBezTo>
                    <a:pt x="3917" y="0"/>
                    <a:pt x="3852" y="5"/>
                    <a:pt x="3795" y="15"/>
                  </a:cubicBezTo>
                  <a:cubicBezTo>
                    <a:pt x="3651" y="42"/>
                    <a:pt x="3515" y="105"/>
                    <a:pt x="3389" y="223"/>
                  </a:cubicBezTo>
                  <a:cubicBezTo>
                    <a:pt x="3299" y="286"/>
                    <a:pt x="3227" y="367"/>
                    <a:pt x="3173" y="457"/>
                  </a:cubicBezTo>
                  <a:lnTo>
                    <a:pt x="7094" y="1115"/>
                  </a:lnTo>
                  <a:cubicBezTo>
                    <a:pt x="7076" y="1007"/>
                    <a:pt x="7031" y="908"/>
                    <a:pt x="6968" y="817"/>
                  </a:cubicBezTo>
                  <a:cubicBezTo>
                    <a:pt x="6887" y="673"/>
                    <a:pt x="6778" y="565"/>
                    <a:pt x="6652" y="493"/>
                  </a:cubicBezTo>
                  <a:cubicBezTo>
                    <a:pt x="6517" y="412"/>
                    <a:pt x="6319" y="358"/>
                    <a:pt x="6048" y="313"/>
                  </a:cubicBezTo>
                  <a:lnTo>
                    <a:pt x="5471" y="214"/>
                  </a:lnTo>
                  <a:lnTo>
                    <a:pt x="4426" y="42"/>
                  </a:lnTo>
                  <a:cubicBezTo>
                    <a:pt x="4257" y="14"/>
                    <a:pt x="4112" y="0"/>
                    <a:pt x="3991" y="0"/>
                  </a:cubicBezTo>
                  <a:close/>
                  <a:moveTo>
                    <a:pt x="802" y="60"/>
                  </a:moveTo>
                  <a:cubicBezTo>
                    <a:pt x="424" y="1034"/>
                    <a:pt x="153" y="1998"/>
                    <a:pt x="0" y="2981"/>
                  </a:cubicBezTo>
                  <a:lnTo>
                    <a:pt x="2028" y="3314"/>
                  </a:lnTo>
                  <a:lnTo>
                    <a:pt x="2524" y="349"/>
                  </a:lnTo>
                  <a:lnTo>
                    <a:pt x="802" y="60"/>
                  </a:lnTo>
                  <a:close/>
                </a:path>
              </a:pathLst>
            </a:custGeom>
            <a:solidFill>
              <a:srgbClr val="294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928625" y="1968150"/>
              <a:ext cx="484300" cy="104000"/>
            </a:xfrm>
            <a:custGeom>
              <a:rect b="b" l="l" r="r" t="t"/>
              <a:pathLst>
                <a:path extrusionOk="0" h="4160" w="19372">
                  <a:moveTo>
                    <a:pt x="1858" y="496"/>
                  </a:moveTo>
                  <a:cubicBezTo>
                    <a:pt x="1867" y="496"/>
                    <a:pt x="1894" y="505"/>
                    <a:pt x="1930" y="532"/>
                  </a:cubicBezTo>
                  <a:cubicBezTo>
                    <a:pt x="1993" y="541"/>
                    <a:pt x="2948" y="676"/>
                    <a:pt x="4814" y="929"/>
                  </a:cubicBezTo>
                  <a:lnTo>
                    <a:pt x="18606" y="3236"/>
                  </a:lnTo>
                  <a:lnTo>
                    <a:pt x="18741" y="3389"/>
                  </a:lnTo>
                  <a:cubicBezTo>
                    <a:pt x="18732" y="3462"/>
                    <a:pt x="18696" y="3498"/>
                    <a:pt x="18642" y="3516"/>
                  </a:cubicBezTo>
                  <a:cubicBezTo>
                    <a:pt x="18626" y="3517"/>
                    <a:pt x="18607" y="3518"/>
                    <a:pt x="18586" y="3518"/>
                  </a:cubicBezTo>
                  <a:cubicBezTo>
                    <a:pt x="18474" y="3518"/>
                    <a:pt x="18282" y="3497"/>
                    <a:pt x="18002" y="3443"/>
                  </a:cubicBezTo>
                  <a:lnTo>
                    <a:pt x="4760" y="1217"/>
                  </a:lnTo>
                  <a:cubicBezTo>
                    <a:pt x="3246" y="938"/>
                    <a:pt x="2263" y="739"/>
                    <a:pt x="1813" y="631"/>
                  </a:cubicBezTo>
                  <a:cubicBezTo>
                    <a:pt x="1808" y="636"/>
                    <a:pt x="1805" y="638"/>
                    <a:pt x="1803" y="638"/>
                  </a:cubicBezTo>
                  <a:cubicBezTo>
                    <a:pt x="1795" y="638"/>
                    <a:pt x="1797" y="616"/>
                    <a:pt x="1804" y="568"/>
                  </a:cubicBezTo>
                  <a:cubicBezTo>
                    <a:pt x="1813" y="514"/>
                    <a:pt x="1831" y="496"/>
                    <a:pt x="1858" y="496"/>
                  </a:cubicBezTo>
                  <a:close/>
                  <a:moveTo>
                    <a:pt x="1128" y="0"/>
                  </a:moveTo>
                  <a:cubicBezTo>
                    <a:pt x="614" y="189"/>
                    <a:pt x="235" y="649"/>
                    <a:pt x="1" y="1370"/>
                  </a:cubicBezTo>
                  <a:lnTo>
                    <a:pt x="1046" y="1542"/>
                  </a:lnTo>
                  <a:cubicBezTo>
                    <a:pt x="1083" y="1190"/>
                    <a:pt x="1254" y="974"/>
                    <a:pt x="1551" y="884"/>
                  </a:cubicBezTo>
                  <a:lnTo>
                    <a:pt x="17019" y="3462"/>
                  </a:lnTo>
                  <a:cubicBezTo>
                    <a:pt x="17425" y="3858"/>
                    <a:pt x="17776" y="4083"/>
                    <a:pt x="18083" y="4129"/>
                  </a:cubicBezTo>
                  <a:cubicBezTo>
                    <a:pt x="18204" y="4150"/>
                    <a:pt x="18314" y="4160"/>
                    <a:pt x="18414" y="4160"/>
                  </a:cubicBezTo>
                  <a:cubicBezTo>
                    <a:pt x="18657" y="4160"/>
                    <a:pt x="18841" y="4099"/>
                    <a:pt x="18975" y="3984"/>
                  </a:cubicBezTo>
                  <a:cubicBezTo>
                    <a:pt x="19164" y="3804"/>
                    <a:pt x="19291" y="3489"/>
                    <a:pt x="19372" y="3029"/>
                  </a:cubicBezTo>
                  <a:lnTo>
                    <a:pt x="1128" y="0"/>
                  </a:lnTo>
                  <a:close/>
                </a:path>
              </a:pathLst>
            </a:custGeom>
            <a:solidFill>
              <a:srgbClr val="B6B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973500" y="1980525"/>
              <a:ext cx="423650" cy="75575"/>
            </a:xfrm>
            <a:custGeom>
              <a:rect b="b" l="l" r="r" t="t"/>
              <a:pathLst>
                <a:path extrusionOk="0" h="3023" w="16946">
                  <a:moveTo>
                    <a:pt x="63" y="1"/>
                  </a:moveTo>
                  <a:cubicBezTo>
                    <a:pt x="36" y="1"/>
                    <a:pt x="18" y="19"/>
                    <a:pt x="9" y="73"/>
                  </a:cubicBezTo>
                  <a:cubicBezTo>
                    <a:pt x="2" y="121"/>
                    <a:pt x="0" y="143"/>
                    <a:pt x="8" y="143"/>
                  </a:cubicBezTo>
                  <a:cubicBezTo>
                    <a:pt x="10" y="143"/>
                    <a:pt x="13" y="141"/>
                    <a:pt x="18" y="136"/>
                  </a:cubicBezTo>
                  <a:cubicBezTo>
                    <a:pt x="468" y="244"/>
                    <a:pt x="1451" y="443"/>
                    <a:pt x="2965" y="722"/>
                  </a:cubicBezTo>
                  <a:lnTo>
                    <a:pt x="16207" y="2948"/>
                  </a:lnTo>
                  <a:cubicBezTo>
                    <a:pt x="16487" y="3002"/>
                    <a:pt x="16679" y="3023"/>
                    <a:pt x="16791" y="3023"/>
                  </a:cubicBezTo>
                  <a:cubicBezTo>
                    <a:pt x="16812" y="3023"/>
                    <a:pt x="16831" y="3022"/>
                    <a:pt x="16847" y="3021"/>
                  </a:cubicBezTo>
                  <a:cubicBezTo>
                    <a:pt x="16901" y="3003"/>
                    <a:pt x="16937" y="2967"/>
                    <a:pt x="16946" y="2894"/>
                  </a:cubicBezTo>
                  <a:lnTo>
                    <a:pt x="16811" y="2741"/>
                  </a:lnTo>
                  <a:lnTo>
                    <a:pt x="3019" y="434"/>
                  </a:lnTo>
                  <a:cubicBezTo>
                    <a:pt x="1153" y="181"/>
                    <a:pt x="198" y="46"/>
                    <a:pt x="135" y="37"/>
                  </a:cubicBezTo>
                  <a:cubicBezTo>
                    <a:pt x="99" y="10"/>
                    <a:pt x="72" y="1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855400" y="2081950"/>
              <a:ext cx="1864100" cy="370500"/>
            </a:xfrm>
            <a:custGeom>
              <a:rect b="b" l="l" r="r" t="t"/>
              <a:pathLst>
                <a:path extrusionOk="0" h="14820" w="74564">
                  <a:moveTo>
                    <a:pt x="469" y="0"/>
                  </a:moveTo>
                  <a:lnTo>
                    <a:pt x="0" y="2776"/>
                  </a:lnTo>
                  <a:lnTo>
                    <a:pt x="26411" y="7184"/>
                  </a:lnTo>
                  <a:lnTo>
                    <a:pt x="26465" y="6860"/>
                  </a:lnTo>
                  <a:lnTo>
                    <a:pt x="74158" y="14819"/>
                  </a:lnTo>
                  <a:lnTo>
                    <a:pt x="74563" y="12376"/>
                  </a:lnTo>
                  <a:lnTo>
                    <a:pt x="28520" y="4687"/>
                  </a:lnTo>
                  <a:lnTo>
                    <a:pt x="28962" y="2064"/>
                  </a:lnTo>
                  <a:lnTo>
                    <a:pt x="27159" y="1767"/>
                  </a:lnTo>
                  <a:lnTo>
                    <a:pt x="26718" y="4390"/>
                  </a:lnTo>
                  <a:lnTo>
                    <a:pt x="26294" y="4318"/>
                  </a:lnTo>
                  <a:lnTo>
                    <a:pt x="26285" y="4399"/>
                  </a:lnTo>
                  <a:cubicBezTo>
                    <a:pt x="26159" y="5418"/>
                    <a:pt x="25996" y="5733"/>
                    <a:pt x="25879" y="5823"/>
                  </a:cubicBezTo>
                  <a:cubicBezTo>
                    <a:pt x="25853" y="5836"/>
                    <a:pt x="25831" y="5845"/>
                    <a:pt x="25811" y="5845"/>
                  </a:cubicBezTo>
                  <a:cubicBezTo>
                    <a:pt x="25804" y="5845"/>
                    <a:pt x="25796" y="5844"/>
                    <a:pt x="25789" y="5841"/>
                  </a:cubicBezTo>
                  <a:cubicBezTo>
                    <a:pt x="25762" y="5841"/>
                    <a:pt x="25735" y="5823"/>
                    <a:pt x="25717" y="5796"/>
                  </a:cubicBezTo>
                  <a:cubicBezTo>
                    <a:pt x="25636" y="5670"/>
                    <a:pt x="25582" y="5318"/>
                    <a:pt x="25789" y="4309"/>
                  </a:cubicBezTo>
                  <a:lnTo>
                    <a:pt x="25807" y="4237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1D5C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809875" y="1963175"/>
              <a:ext cx="1923600" cy="492150"/>
            </a:xfrm>
            <a:custGeom>
              <a:rect b="b" l="l" r="r" t="t"/>
              <a:pathLst>
                <a:path extrusionOk="0" h="19686" w="76944">
                  <a:moveTo>
                    <a:pt x="5950" y="379"/>
                  </a:moveTo>
                  <a:lnTo>
                    <a:pt x="5851" y="388"/>
                  </a:lnTo>
                  <a:cubicBezTo>
                    <a:pt x="7383" y="578"/>
                    <a:pt x="8897" y="830"/>
                    <a:pt x="10421" y="1074"/>
                  </a:cubicBezTo>
                  <a:lnTo>
                    <a:pt x="14982" y="1840"/>
                  </a:lnTo>
                  <a:lnTo>
                    <a:pt x="19534" y="2615"/>
                  </a:lnTo>
                  <a:lnTo>
                    <a:pt x="23920" y="3388"/>
                  </a:lnTo>
                  <a:lnTo>
                    <a:pt x="23920" y="3388"/>
                  </a:lnTo>
                  <a:cubicBezTo>
                    <a:pt x="23900" y="3582"/>
                    <a:pt x="23858" y="3771"/>
                    <a:pt x="23770" y="3940"/>
                  </a:cubicBezTo>
                  <a:cubicBezTo>
                    <a:pt x="23743" y="3994"/>
                    <a:pt x="23707" y="4039"/>
                    <a:pt x="23671" y="4084"/>
                  </a:cubicBezTo>
                  <a:cubicBezTo>
                    <a:pt x="23635" y="4129"/>
                    <a:pt x="23590" y="4156"/>
                    <a:pt x="23536" y="4192"/>
                  </a:cubicBezTo>
                  <a:cubicBezTo>
                    <a:pt x="23437" y="4246"/>
                    <a:pt x="23310" y="4264"/>
                    <a:pt x="23184" y="4264"/>
                  </a:cubicBezTo>
                  <a:cubicBezTo>
                    <a:pt x="23162" y="4266"/>
                    <a:pt x="23139" y="4267"/>
                    <a:pt x="23117" y="4267"/>
                  </a:cubicBezTo>
                  <a:cubicBezTo>
                    <a:pt x="23011" y="4267"/>
                    <a:pt x="22902" y="4251"/>
                    <a:pt x="22806" y="4228"/>
                  </a:cubicBezTo>
                  <a:cubicBezTo>
                    <a:pt x="22680" y="4201"/>
                    <a:pt x="22571" y="4138"/>
                    <a:pt x="22463" y="4066"/>
                  </a:cubicBezTo>
                  <a:cubicBezTo>
                    <a:pt x="22247" y="3931"/>
                    <a:pt x="22058" y="3742"/>
                    <a:pt x="21904" y="3525"/>
                  </a:cubicBezTo>
                  <a:lnTo>
                    <a:pt x="21904" y="3516"/>
                  </a:lnTo>
                  <a:cubicBezTo>
                    <a:pt x="21886" y="3498"/>
                    <a:pt x="21850" y="3471"/>
                    <a:pt x="21823" y="3471"/>
                  </a:cubicBezTo>
                  <a:lnTo>
                    <a:pt x="21796" y="3471"/>
                  </a:lnTo>
                  <a:cubicBezTo>
                    <a:pt x="20507" y="3282"/>
                    <a:pt x="19209" y="3093"/>
                    <a:pt x="17920" y="2885"/>
                  </a:cubicBezTo>
                  <a:cubicBezTo>
                    <a:pt x="16631" y="2687"/>
                    <a:pt x="15342" y="2489"/>
                    <a:pt x="14053" y="2272"/>
                  </a:cubicBezTo>
                  <a:cubicBezTo>
                    <a:pt x="12764" y="2056"/>
                    <a:pt x="11475" y="1858"/>
                    <a:pt x="10186" y="1632"/>
                  </a:cubicBezTo>
                  <a:cubicBezTo>
                    <a:pt x="8897" y="1407"/>
                    <a:pt x="7617" y="1173"/>
                    <a:pt x="6337" y="884"/>
                  </a:cubicBezTo>
                  <a:cubicBezTo>
                    <a:pt x="6310" y="884"/>
                    <a:pt x="6283" y="884"/>
                    <a:pt x="6256" y="893"/>
                  </a:cubicBezTo>
                  <a:lnTo>
                    <a:pt x="6247" y="893"/>
                  </a:lnTo>
                  <a:cubicBezTo>
                    <a:pt x="6076" y="947"/>
                    <a:pt x="5896" y="1046"/>
                    <a:pt x="5787" y="1209"/>
                  </a:cubicBezTo>
                  <a:cubicBezTo>
                    <a:pt x="5670" y="1371"/>
                    <a:pt x="5625" y="1551"/>
                    <a:pt x="5607" y="1723"/>
                  </a:cubicBezTo>
                  <a:lnTo>
                    <a:pt x="5598" y="1759"/>
                  </a:lnTo>
                  <a:cubicBezTo>
                    <a:pt x="5598" y="1768"/>
                    <a:pt x="5598" y="1786"/>
                    <a:pt x="5598" y="1795"/>
                  </a:cubicBezTo>
                  <a:cubicBezTo>
                    <a:pt x="5607" y="1871"/>
                    <a:pt x="5670" y="1931"/>
                    <a:pt x="5752" y="1931"/>
                  </a:cubicBezTo>
                  <a:cubicBezTo>
                    <a:pt x="5758" y="1931"/>
                    <a:pt x="5764" y="1930"/>
                    <a:pt x="5769" y="1930"/>
                  </a:cubicBezTo>
                  <a:cubicBezTo>
                    <a:pt x="5812" y="1927"/>
                    <a:pt x="5853" y="1926"/>
                    <a:pt x="5894" y="1926"/>
                  </a:cubicBezTo>
                  <a:cubicBezTo>
                    <a:pt x="5994" y="1926"/>
                    <a:pt x="6091" y="1932"/>
                    <a:pt x="6193" y="1939"/>
                  </a:cubicBezTo>
                  <a:cubicBezTo>
                    <a:pt x="6337" y="1948"/>
                    <a:pt x="6472" y="1957"/>
                    <a:pt x="6599" y="1993"/>
                  </a:cubicBezTo>
                  <a:cubicBezTo>
                    <a:pt x="6725" y="2020"/>
                    <a:pt x="6860" y="2065"/>
                    <a:pt x="6950" y="2137"/>
                  </a:cubicBezTo>
                  <a:cubicBezTo>
                    <a:pt x="7049" y="2200"/>
                    <a:pt x="7121" y="2299"/>
                    <a:pt x="7167" y="2417"/>
                  </a:cubicBezTo>
                  <a:lnTo>
                    <a:pt x="7176" y="2426"/>
                  </a:lnTo>
                  <a:cubicBezTo>
                    <a:pt x="7212" y="2507"/>
                    <a:pt x="7239" y="2588"/>
                    <a:pt x="7230" y="2678"/>
                  </a:cubicBezTo>
                  <a:cubicBezTo>
                    <a:pt x="7230" y="2750"/>
                    <a:pt x="7284" y="2822"/>
                    <a:pt x="7365" y="2831"/>
                  </a:cubicBezTo>
                  <a:lnTo>
                    <a:pt x="7392" y="2831"/>
                  </a:lnTo>
                  <a:cubicBezTo>
                    <a:pt x="8293" y="2957"/>
                    <a:pt x="9204" y="3084"/>
                    <a:pt x="10105" y="3228"/>
                  </a:cubicBezTo>
                  <a:lnTo>
                    <a:pt x="11466" y="3435"/>
                  </a:lnTo>
                  <a:lnTo>
                    <a:pt x="12818" y="3652"/>
                  </a:lnTo>
                  <a:cubicBezTo>
                    <a:pt x="14630" y="3940"/>
                    <a:pt x="16433" y="4255"/>
                    <a:pt x="18245" y="4562"/>
                  </a:cubicBezTo>
                  <a:lnTo>
                    <a:pt x="20949" y="5022"/>
                  </a:lnTo>
                  <a:lnTo>
                    <a:pt x="23662" y="5490"/>
                  </a:lnTo>
                  <a:cubicBezTo>
                    <a:pt x="25395" y="5785"/>
                    <a:pt x="27129" y="6096"/>
                    <a:pt x="28862" y="6416"/>
                  </a:cubicBezTo>
                  <a:lnTo>
                    <a:pt x="28862" y="6416"/>
                  </a:lnTo>
                  <a:cubicBezTo>
                    <a:pt x="28668" y="7221"/>
                    <a:pt x="28519" y="8032"/>
                    <a:pt x="28376" y="8844"/>
                  </a:cubicBezTo>
                  <a:cubicBezTo>
                    <a:pt x="28304" y="9285"/>
                    <a:pt x="28232" y="9718"/>
                    <a:pt x="28178" y="10160"/>
                  </a:cubicBezTo>
                  <a:cubicBezTo>
                    <a:pt x="28116" y="10597"/>
                    <a:pt x="28062" y="11034"/>
                    <a:pt x="28035" y="11480"/>
                  </a:cubicBezTo>
                  <a:lnTo>
                    <a:pt x="28035" y="11480"/>
                  </a:lnTo>
                  <a:cubicBezTo>
                    <a:pt x="28034" y="11482"/>
                    <a:pt x="28034" y="11483"/>
                    <a:pt x="28034" y="11485"/>
                  </a:cubicBezTo>
                  <a:lnTo>
                    <a:pt x="28034" y="11494"/>
                  </a:lnTo>
                  <a:lnTo>
                    <a:pt x="28012" y="11627"/>
                  </a:lnTo>
                  <a:lnTo>
                    <a:pt x="28012" y="11627"/>
                  </a:lnTo>
                  <a:cubicBezTo>
                    <a:pt x="25733" y="11284"/>
                    <a:pt x="23463" y="10933"/>
                    <a:pt x="21192" y="10565"/>
                  </a:cubicBezTo>
                  <a:lnTo>
                    <a:pt x="14197" y="9420"/>
                  </a:lnTo>
                  <a:cubicBezTo>
                    <a:pt x="11863" y="9042"/>
                    <a:pt x="9528" y="8645"/>
                    <a:pt x="7203" y="8249"/>
                  </a:cubicBezTo>
                  <a:cubicBezTo>
                    <a:pt x="4917" y="7860"/>
                    <a:pt x="2632" y="7498"/>
                    <a:pt x="372" y="7018"/>
                  </a:cubicBezTo>
                  <a:lnTo>
                    <a:pt x="372" y="7018"/>
                  </a:lnTo>
                  <a:cubicBezTo>
                    <a:pt x="332" y="6599"/>
                    <a:pt x="327" y="6180"/>
                    <a:pt x="343" y="5761"/>
                  </a:cubicBezTo>
                  <a:cubicBezTo>
                    <a:pt x="361" y="5292"/>
                    <a:pt x="406" y="4823"/>
                    <a:pt x="478" y="4355"/>
                  </a:cubicBezTo>
                  <a:cubicBezTo>
                    <a:pt x="624" y="3473"/>
                    <a:pt x="875" y="2607"/>
                    <a:pt x="1248" y="1788"/>
                  </a:cubicBezTo>
                  <a:lnTo>
                    <a:pt x="1248" y="1788"/>
                  </a:lnTo>
                  <a:cubicBezTo>
                    <a:pt x="1599" y="1800"/>
                    <a:pt x="1945" y="1849"/>
                    <a:pt x="2290" y="1912"/>
                  </a:cubicBezTo>
                  <a:cubicBezTo>
                    <a:pt x="2687" y="1984"/>
                    <a:pt x="3074" y="2065"/>
                    <a:pt x="3462" y="2173"/>
                  </a:cubicBezTo>
                  <a:lnTo>
                    <a:pt x="3525" y="2191"/>
                  </a:lnTo>
                  <a:cubicBezTo>
                    <a:pt x="3534" y="2200"/>
                    <a:pt x="3552" y="2200"/>
                    <a:pt x="3561" y="2200"/>
                  </a:cubicBezTo>
                  <a:cubicBezTo>
                    <a:pt x="3624" y="2191"/>
                    <a:pt x="3669" y="2146"/>
                    <a:pt x="3669" y="2083"/>
                  </a:cubicBezTo>
                  <a:cubicBezTo>
                    <a:pt x="3660" y="1984"/>
                    <a:pt x="3705" y="1894"/>
                    <a:pt x="3768" y="1822"/>
                  </a:cubicBezTo>
                  <a:lnTo>
                    <a:pt x="3777" y="1813"/>
                  </a:lnTo>
                  <a:cubicBezTo>
                    <a:pt x="3876" y="1677"/>
                    <a:pt x="4039" y="1596"/>
                    <a:pt x="4210" y="1596"/>
                  </a:cubicBezTo>
                  <a:cubicBezTo>
                    <a:pt x="4291" y="1596"/>
                    <a:pt x="4381" y="1605"/>
                    <a:pt x="4471" y="1632"/>
                  </a:cubicBezTo>
                  <a:cubicBezTo>
                    <a:pt x="4553" y="1659"/>
                    <a:pt x="4634" y="1705"/>
                    <a:pt x="4715" y="1759"/>
                  </a:cubicBezTo>
                  <a:cubicBezTo>
                    <a:pt x="4733" y="1768"/>
                    <a:pt x="4760" y="1777"/>
                    <a:pt x="4778" y="1777"/>
                  </a:cubicBezTo>
                  <a:cubicBezTo>
                    <a:pt x="4784" y="1777"/>
                    <a:pt x="4790" y="1778"/>
                    <a:pt x="4795" y="1778"/>
                  </a:cubicBezTo>
                  <a:cubicBezTo>
                    <a:pt x="4868" y="1778"/>
                    <a:pt x="4923" y="1726"/>
                    <a:pt x="4931" y="1659"/>
                  </a:cubicBezTo>
                  <a:lnTo>
                    <a:pt x="4931" y="1623"/>
                  </a:lnTo>
                  <a:cubicBezTo>
                    <a:pt x="4940" y="1479"/>
                    <a:pt x="4976" y="1335"/>
                    <a:pt x="5030" y="1191"/>
                  </a:cubicBezTo>
                  <a:cubicBezTo>
                    <a:pt x="5084" y="1056"/>
                    <a:pt x="5147" y="929"/>
                    <a:pt x="5238" y="812"/>
                  </a:cubicBezTo>
                  <a:cubicBezTo>
                    <a:pt x="5319" y="686"/>
                    <a:pt x="5427" y="587"/>
                    <a:pt x="5544" y="506"/>
                  </a:cubicBezTo>
                  <a:cubicBezTo>
                    <a:pt x="5670" y="434"/>
                    <a:pt x="5805" y="379"/>
                    <a:pt x="5950" y="379"/>
                  </a:cubicBezTo>
                  <a:close/>
                  <a:moveTo>
                    <a:pt x="29247" y="6810"/>
                  </a:moveTo>
                  <a:cubicBezTo>
                    <a:pt x="29673" y="6840"/>
                    <a:pt x="30093" y="6910"/>
                    <a:pt x="30513" y="6987"/>
                  </a:cubicBezTo>
                  <a:lnTo>
                    <a:pt x="32000" y="7230"/>
                  </a:lnTo>
                  <a:lnTo>
                    <a:pt x="34983" y="7735"/>
                  </a:lnTo>
                  <a:lnTo>
                    <a:pt x="40942" y="8735"/>
                  </a:lnTo>
                  <a:lnTo>
                    <a:pt x="52867" y="10736"/>
                  </a:lnTo>
                  <a:lnTo>
                    <a:pt x="64783" y="12738"/>
                  </a:lnTo>
                  <a:lnTo>
                    <a:pt x="76488" y="14721"/>
                  </a:lnTo>
                  <a:lnTo>
                    <a:pt x="76488" y="14721"/>
                  </a:lnTo>
                  <a:cubicBezTo>
                    <a:pt x="76399" y="15063"/>
                    <a:pt x="76318" y="15406"/>
                    <a:pt x="76249" y="15748"/>
                  </a:cubicBezTo>
                  <a:cubicBezTo>
                    <a:pt x="76159" y="16154"/>
                    <a:pt x="76087" y="16568"/>
                    <a:pt x="76015" y="16974"/>
                  </a:cubicBezTo>
                  <a:cubicBezTo>
                    <a:pt x="75952" y="17380"/>
                    <a:pt x="75889" y="17794"/>
                    <a:pt x="75835" y="18209"/>
                  </a:cubicBezTo>
                  <a:cubicBezTo>
                    <a:pt x="75797" y="18558"/>
                    <a:pt x="75759" y="18907"/>
                    <a:pt x="75731" y="19256"/>
                  </a:cubicBezTo>
                  <a:lnTo>
                    <a:pt x="75731" y="19256"/>
                  </a:lnTo>
                  <a:lnTo>
                    <a:pt x="64017" y="17335"/>
                  </a:lnTo>
                  <a:lnTo>
                    <a:pt x="52092" y="15361"/>
                  </a:lnTo>
                  <a:lnTo>
                    <a:pt x="40166" y="13377"/>
                  </a:lnTo>
                  <a:cubicBezTo>
                    <a:pt x="36259" y="12731"/>
                    <a:pt x="32352" y="12075"/>
                    <a:pt x="28462" y="11368"/>
                  </a:cubicBezTo>
                  <a:lnTo>
                    <a:pt x="28462" y="11368"/>
                  </a:lnTo>
                  <a:cubicBezTo>
                    <a:pt x="28556" y="10998"/>
                    <a:pt x="28633" y="10627"/>
                    <a:pt x="28710" y="10250"/>
                  </a:cubicBezTo>
                  <a:cubicBezTo>
                    <a:pt x="28800" y="9817"/>
                    <a:pt x="28881" y="9375"/>
                    <a:pt x="28953" y="8943"/>
                  </a:cubicBezTo>
                  <a:cubicBezTo>
                    <a:pt x="29062" y="8231"/>
                    <a:pt x="29171" y="7524"/>
                    <a:pt x="29247" y="6810"/>
                  </a:cubicBezTo>
                  <a:close/>
                  <a:moveTo>
                    <a:pt x="5878" y="1"/>
                  </a:moveTo>
                  <a:cubicBezTo>
                    <a:pt x="5860" y="1"/>
                    <a:pt x="5833" y="1"/>
                    <a:pt x="5814" y="19"/>
                  </a:cubicBezTo>
                  <a:cubicBezTo>
                    <a:pt x="5670" y="127"/>
                    <a:pt x="5535" y="226"/>
                    <a:pt x="5409" y="334"/>
                  </a:cubicBezTo>
                  <a:cubicBezTo>
                    <a:pt x="5292" y="452"/>
                    <a:pt x="5183" y="569"/>
                    <a:pt x="5084" y="686"/>
                  </a:cubicBezTo>
                  <a:cubicBezTo>
                    <a:pt x="4985" y="812"/>
                    <a:pt x="4895" y="947"/>
                    <a:pt x="4805" y="1083"/>
                  </a:cubicBezTo>
                  <a:cubicBezTo>
                    <a:pt x="4743" y="1193"/>
                    <a:pt x="4686" y="1298"/>
                    <a:pt x="4623" y="1406"/>
                  </a:cubicBezTo>
                  <a:lnTo>
                    <a:pt x="4623" y="1406"/>
                  </a:lnTo>
                  <a:cubicBezTo>
                    <a:pt x="4480" y="1431"/>
                    <a:pt x="4340" y="1441"/>
                    <a:pt x="4201" y="1461"/>
                  </a:cubicBezTo>
                  <a:cubicBezTo>
                    <a:pt x="4003" y="1488"/>
                    <a:pt x="3822" y="1569"/>
                    <a:pt x="3651" y="1677"/>
                  </a:cubicBezTo>
                  <a:lnTo>
                    <a:pt x="3660" y="1677"/>
                  </a:lnTo>
                  <a:cubicBezTo>
                    <a:pt x="3596" y="1704"/>
                    <a:pt x="3531" y="1744"/>
                    <a:pt x="3465" y="1790"/>
                  </a:cubicBezTo>
                  <a:lnTo>
                    <a:pt x="3465" y="1790"/>
                  </a:lnTo>
                  <a:cubicBezTo>
                    <a:pt x="3089" y="1763"/>
                    <a:pt x="2712" y="1719"/>
                    <a:pt x="2335" y="1659"/>
                  </a:cubicBezTo>
                  <a:cubicBezTo>
                    <a:pt x="1938" y="1605"/>
                    <a:pt x="1542" y="1533"/>
                    <a:pt x="1154" y="1398"/>
                  </a:cubicBezTo>
                  <a:lnTo>
                    <a:pt x="1145" y="1398"/>
                  </a:lnTo>
                  <a:cubicBezTo>
                    <a:pt x="1129" y="1393"/>
                    <a:pt x="1113" y="1390"/>
                    <a:pt x="1097" y="1390"/>
                  </a:cubicBezTo>
                  <a:cubicBezTo>
                    <a:pt x="1031" y="1390"/>
                    <a:pt x="969" y="1434"/>
                    <a:pt x="947" y="1506"/>
                  </a:cubicBezTo>
                  <a:lnTo>
                    <a:pt x="947" y="1524"/>
                  </a:lnTo>
                  <a:cubicBezTo>
                    <a:pt x="659" y="2444"/>
                    <a:pt x="406" y="3372"/>
                    <a:pt x="235" y="4319"/>
                  </a:cubicBezTo>
                  <a:cubicBezTo>
                    <a:pt x="154" y="4787"/>
                    <a:pt x="100" y="5265"/>
                    <a:pt x="55" y="5743"/>
                  </a:cubicBezTo>
                  <a:cubicBezTo>
                    <a:pt x="19" y="6220"/>
                    <a:pt x="1" y="6707"/>
                    <a:pt x="1" y="7185"/>
                  </a:cubicBezTo>
                  <a:lnTo>
                    <a:pt x="1" y="7203"/>
                  </a:lnTo>
                  <a:cubicBezTo>
                    <a:pt x="10" y="7284"/>
                    <a:pt x="73" y="7356"/>
                    <a:pt x="163" y="7365"/>
                  </a:cubicBezTo>
                  <a:cubicBezTo>
                    <a:pt x="2506" y="7654"/>
                    <a:pt x="4841" y="8059"/>
                    <a:pt x="7167" y="8438"/>
                  </a:cubicBezTo>
                  <a:cubicBezTo>
                    <a:pt x="9501" y="8825"/>
                    <a:pt x="11836" y="9204"/>
                    <a:pt x="14161" y="9601"/>
                  </a:cubicBezTo>
                  <a:lnTo>
                    <a:pt x="21156" y="10800"/>
                  </a:lnTo>
                  <a:cubicBezTo>
                    <a:pt x="23482" y="11196"/>
                    <a:pt x="25807" y="11611"/>
                    <a:pt x="28133" y="12043"/>
                  </a:cubicBezTo>
                  <a:cubicBezTo>
                    <a:pt x="28144" y="12045"/>
                    <a:pt x="28155" y="12046"/>
                    <a:pt x="28166" y="12046"/>
                  </a:cubicBezTo>
                  <a:cubicBezTo>
                    <a:pt x="28261" y="12046"/>
                    <a:pt x="28342" y="11978"/>
                    <a:pt x="28358" y="11881"/>
                  </a:cubicBezTo>
                  <a:lnTo>
                    <a:pt x="28380" y="11748"/>
                  </a:lnTo>
                  <a:lnTo>
                    <a:pt x="28380" y="11748"/>
                  </a:lnTo>
                  <a:cubicBezTo>
                    <a:pt x="32300" y="12344"/>
                    <a:pt x="36211" y="12992"/>
                    <a:pt x="40121" y="13648"/>
                  </a:cubicBezTo>
                  <a:lnTo>
                    <a:pt x="52047" y="15649"/>
                  </a:lnTo>
                  <a:lnTo>
                    <a:pt x="63963" y="17650"/>
                  </a:lnTo>
                  <a:lnTo>
                    <a:pt x="75880" y="19678"/>
                  </a:lnTo>
                  <a:cubicBezTo>
                    <a:pt x="75895" y="19683"/>
                    <a:pt x="75911" y="19685"/>
                    <a:pt x="75927" y="19685"/>
                  </a:cubicBezTo>
                  <a:cubicBezTo>
                    <a:pt x="76002" y="19685"/>
                    <a:pt x="76072" y="19635"/>
                    <a:pt x="76087" y="19561"/>
                  </a:cubicBezTo>
                  <a:lnTo>
                    <a:pt x="76105" y="19516"/>
                  </a:lnTo>
                  <a:cubicBezTo>
                    <a:pt x="76222" y="19110"/>
                    <a:pt x="76312" y="18705"/>
                    <a:pt x="76393" y="18299"/>
                  </a:cubicBezTo>
                  <a:cubicBezTo>
                    <a:pt x="76484" y="17893"/>
                    <a:pt x="76556" y="17488"/>
                    <a:pt x="76628" y="17073"/>
                  </a:cubicBezTo>
                  <a:cubicBezTo>
                    <a:pt x="76691" y="16668"/>
                    <a:pt x="76754" y="16253"/>
                    <a:pt x="76808" y="15838"/>
                  </a:cubicBezTo>
                  <a:cubicBezTo>
                    <a:pt x="76862" y="15433"/>
                    <a:pt x="76898" y="15018"/>
                    <a:pt x="76925" y="14594"/>
                  </a:cubicBezTo>
                  <a:cubicBezTo>
                    <a:pt x="76943" y="14495"/>
                    <a:pt x="76871" y="14396"/>
                    <a:pt x="76763" y="14378"/>
                  </a:cubicBezTo>
                  <a:lnTo>
                    <a:pt x="64838" y="12413"/>
                  </a:lnTo>
                  <a:lnTo>
                    <a:pt x="52912" y="10439"/>
                  </a:lnTo>
                  <a:lnTo>
                    <a:pt x="40987" y="8456"/>
                  </a:lnTo>
                  <a:lnTo>
                    <a:pt x="35029" y="7464"/>
                  </a:lnTo>
                  <a:lnTo>
                    <a:pt x="32045" y="6969"/>
                  </a:lnTo>
                  <a:lnTo>
                    <a:pt x="30558" y="6725"/>
                  </a:lnTo>
                  <a:cubicBezTo>
                    <a:pt x="30130" y="6655"/>
                    <a:pt x="29702" y="6585"/>
                    <a:pt x="29281" y="6469"/>
                  </a:cubicBezTo>
                  <a:lnTo>
                    <a:pt x="29281" y="6469"/>
                  </a:lnTo>
                  <a:cubicBezTo>
                    <a:pt x="29286" y="6410"/>
                    <a:pt x="29291" y="6351"/>
                    <a:pt x="29296" y="6293"/>
                  </a:cubicBezTo>
                  <a:lnTo>
                    <a:pt x="29296" y="6275"/>
                  </a:lnTo>
                  <a:cubicBezTo>
                    <a:pt x="29305" y="6175"/>
                    <a:pt x="29233" y="6085"/>
                    <a:pt x="29133" y="6067"/>
                  </a:cubicBezTo>
                  <a:cubicBezTo>
                    <a:pt x="27322" y="5797"/>
                    <a:pt x="25510" y="5508"/>
                    <a:pt x="23698" y="5220"/>
                  </a:cubicBezTo>
                  <a:lnTo>
                    <a:pt x="20994" y="4787"/>
                  </a:lnTo>
                  <a:lnTo>
                    <a:pt x="18281" y="4346"/>
                  </a:lnTo>
                  <a:cubicBezTo>
                    <a:pt x="16469" y="4039"/>
                    <a:pt x="14666" y="3751"/>
                    <a:pt x="12854" y="3435"/>
                  </a:cubicBezTo>
                  <a:lnTo>
                    <a:pt x="11502" y="3210"/>
                  </a:lnTo>
                  <a:lnTo>
                    <a:pt x="10150" y="2957"/>
                  </a:lnTo>
                  <a:cubicBezTo>
                    <a:pt x="9281" y="2801"/>
                    <a:pt x="8413" y="2636"/>
                    <a:pt x="7552" y="2471"/>
                  </a:cubicBezTo>
                  <a:lnTo>
                    <a:pt x="7552" y="2471"/>
                  </a:lnTo>
                  <a:cubicBezTo>
                    <a:pt x="7514" y="2394"/>
                    <a:pt x="7468" y="2321"/>
                    <a:pt x="7410" y="2263"/>
                  </a:cubicBezTo>
                  <a:lnTo>
                    <a:pt x="7410" y="2263"/>
                  </a:lnTo>
                  <a:lnTo>
                    <a:pt x="7419" y="2272"/>
                  </a:lnTo>
                  <a:cubicBezTo>
                    <a:pt x="7329" y="2146"/>
                    <a:pt x="7212" y="2029"/>
                    <a:pt x="7076" y="1939"/>
                  </a:cubicBezTo>
                  <a:cubicBezTo>
                    <a:pt x="6932" y="1867"/>
                    <a:pt x="6788" y="1822"/>
                    <a:pt x="6653" y="1786"/>
                  </a:cubicBezTo>
                  <a:cubicBezTo>
                    <a:pt x="6509" y="1750"/>
                    <a:pt x="6364" y="1723"/>
                    <a:pt x="6238" y="1686"/>
                  </a:cubicBezTo>
                  <a:cubicBezTo>
                    <a:pt x="6165" y="1667"/>
                    <a:pt x="6091" y="1645"/>
                    <a:pt x="6018" y="1620"/>
                  </a:cubicBezTo>
                  <a:lnTo>
                    <a:pt x="6018" y="1620"/>
                  </a:lnTo>
                  <a:cubicBezTo>
                    <a:pt x="6036" y="1551"/>
                    <a:pt x="6064" y="1489"/>
                    <a:pt x="6103" y="1434"/>
                  </a:cubicBezTo>
                  <a:cubicBezTo>
                    <a:pt x="6150" y="1363"/>
                    <a:pt x="6225" y="1313"/>
                    <a:pt x="6322" y="1277"/>
                  </a:cubicBezTo>
                  <a:lnTo>
                    <a:pt x="6322" y="1277"/>
                  </a:lnTo>
                  <a:cubicBezTo>
                    <a:pt x="7604" y="1421"/>
                    <a:pt x="8886" y="1608"/>
                    <a:pt x="10159" y="1813"/>
                  </a:cubicBezTo>
                  <a:cubicBezTo>
                    <a:pt x="11448" y="2020"/>
                    <a:pt x="12728" y="2245"/>
                    <a:pt x="14017" y="2462"/>
                  </a:cubicBezTo>
                  <a:cubicBezTo>
                    <a:pt x="15306" y="2678"/>
                    <a:pt x="16595" y="2912"/>
                    <a:pt x="17884" y="3138"/>
                  </a:cubicBezTo>
                  <a:cubicBezTo>
                    <a:pt x="19154" y="3370"/>
                    <a:pt x="20433" y="3603"/>
                    <a:pt x="21703" y="3844"/>
                  </a:cubicBezTo>
                  <a:lnTo>
                    <a:pt x="21703" y="3844"/>
                  </a:lnTo>
                  <a:cubicBezTo>
                    <a:pt x="21913" y="3991"/>
                    <a:pt x="22119" y="4142"/>
                    <a:pt x="22355" y="4255"/>
                  </a:cubicBezTo>
                  <a:cubicBezTo>
                    <a:pt x="22481" y="4319"/>
                    <a:pt x="22616" y="4382"/>
                    <a:pt x="22761" y="4409"/>
                  </a:cubicBezTo>
                  <a:cubicBezTo>
                    <a:pt x="22905" y="4436"/>
                    <a:pt x="23040" y="4445"/>
                    <a:pt x="23184" y="4445"/>
                  </a:cubicBezTo>
                  <a:cubicBezTo>
                    <a:pt x="23329" y="4445"/>
                    <a:pt x="23482" y="4427"/>
                    <a:pt x="23626" y="4364"/>
                  </a:cubicBezTo>
                  <a:cubicBezTo>
                    <a:pt x="23698" y="4337"/>
                    <a:pt x="23761" y="4291"/>
                    <a:pt x="23824" y="4228"/>
                  </a:cubicBezTo>
                  <a:cubicBezTo>
                    <a:pt x="23878" y="4174"/>
                    <a:pt x="23923" y="4120"/>
                    <a:pt x="23968" y="4057"/>
                  </a:cubicBezTo>
                  <a:cubicBezTo>
                    <a:pt x="24140" y="3805"/>
                    <a:pt x="24221" y="3534"/>
                    <a:pt x="24311" y="3255"/>
                  </a:cubicBezTo>
                  <a:cubicBezTo>
                    <a:pt x="24311" y="3246"/>
                    <a:pt x="24320" y="3237"/>
                    <a:pt x="24320" y="3228"/>
                  </a:cubicBezTo>
                  <a:cubicBezTo>
                    <a:pt x="24329" y="3138"/>
                    <a:pt x="24266" y="3057"/>
                    <a:pt x="24176" y="3039"/>
                  </a:cubicBezTo>
                  <a:lnTo>
                    <a:pt x="24149" y="3039"/>
                  </a:lnTo>
                  <a:lnTo>
                    <a:pt x="19588" y="2317"/>
                  </a:lnTo>
                  <a:lnTo>
                    <a:pt x="15018" y="1587"/>
                  </a:lnTo>
                  <a:lnTo>
                    <a:pt x="10457" y="839"/>
                  </a:lnTo>
                  <a:cubicBezTo>
                    <a:pt x="8942" y="578"/>
                    <a:pt x="7419" y="325"/>
                    <a:pt x="5914" y="10"/>
                  </a:cubicBezTo>
                  <a:lnTo>
                    <a:pt x="58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852475" y="2004425"/>
              <a:ext cx="33600" cy="150775"/>
            </a:xfrm>
            <a:custGeom>
              <a:rect b="b" l="l" r="r" t="t"/>
              <a:pathLst>
                <a:path extrusionOk="0" h="6031" w="1344">
                  <a:moveTo>
                    <a:pt x="1154" y="0"/>
                  </a:moveTo>
                  <a:cubicBezTo>
                    <a:pt x="1046" y="0"/>
                    <a:pt x="956" y="91"/>
                    <a:pt x="947" y="199"/>
                  </a:cubicBezTo>
                  <a:cubicBezTo>
                    <a:pt x="938" y="676"/>
                    <a:pt x="893" y="1145"/>
                    <a:pt x="829" y="1614"/>
                  </a:cubicBezTo>
                  <a:cubicBezTo>
                    <a:pt x="775" y="2083"/>
                    <a:pt x="685" y="2542"/>
                    <a:pt x="604" y="3011"/>
                  </a:cubicBezTo>
                  <a:cubicBezTo>
                    <a:pt x="442" y="3939"/>
                    <a:pt x="253" y="4868"/>
                    <a:pt x="18" y="5787"/>
                  </a:cubicBezTo>
                  <a:cubicBezTo>
                    <a:pt x="18" y="5796"/>
                    <a:pt x="9" y="5805"/>
                    <a:pt x="9" y="5814"/>
                  </a:cubicBezTo>
                  <a:cubicBezTo>
                    <a:pt x="0" y="5923"/>
                    <a:pt x="81" y="6022"/>
                    <a:pt x="189" y="6031"/>
                  </a:cubicBezTo>
                  <a:cubicBezTo>
                    <a:pt x="298" y="6031"/>
                    <a:pt x="388" y="5959"/>
                    <a:pt x="397" y="5850"/>
                  </a:cubicBezTo>
                  <a:cubicBezTo>
                    <a:pt x="478" y="4904"/>
                    <a:pt x="604" y="3967"/>
                    <a:pt x="748" y="3029"/>
                  </a:cubicBezTo>
                  <a:cubicBezTo>
                    <a:pt x="820" y="2569"/>
                    <a:pt x="893" y="2101"/>
                    <a:pt x="992" y="1641"/>
                  </a:cubicBezTo>
                  <a:cubicBezTo>
                    <a:pt x="1082" y="1172"/>
                    <a:pt x="1190" y="713"/>
                    <a:pt x="1334" y="262"/>
                  </a:cubicBezTo>
                  <a:cubicBezTo>
                    <a:pt x="1343" y="244"/>
                    <a:pt x="1343" y="226"/>
                    <a:pt x="1343" y="208"/>
                  </a:cubicBezTo>
                  <a:cubicBezTo>
                    <a:pt x="1343" y="100"/>
                    <a:pt x="1262" y="9"/>
                    <a:pt x="11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928625" y="2002400"/>
              <a:ext cx="26175" cy="4300"/>
            </a:xfrm>
            <a:custGeom>
              <a:rect b="b" l="l" r="r" t="t"/>
              <a:pathLst>
                <a:path extrusionOk="0" fill="none" h="172" w="1047">
                  <a:moveTo>
                    <a:pt x="1" y="0"/>
                  </a:moveTo>
                  <a:lnTo>
                    <a:pt x="1046" y="172"/>
                  </a:lnTo>
                </a:path>
              </a:pathLst>
            </a:custGeom>
            <a:noFill/>
            <a:ln cap="rnd" cmpd="sng" w="9700">
              <a:solidFill>
                <a:srgbClr val="42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897300" y="2012750"/>
              <a:ext cx="98050" cy="16475"/>
            </a:xfrm>
            <a:custGeom>
              <a:rect b="b" l="l" r="r" t="t"/>
              <a:pathLst>
                <a:path extrusionOk="0" fill="none" h="659" w="3922">
                  <a:moveTo>
                    <a:pt x="1" y="1"/>
                  </a:moveTo>
                  <a:lnTo>
                    <a:pt x="3922" y="659"/>
                  </a:lnTo>
                </a:path>
              </a:pathLst>
            </a:custGeom>
            <a:noFill/>
            <a:ln cap="rnd" cmpd="sng" w="9700">
              <a:solidFill>
                <a:srgbClr val="42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" name="Google Shape;40;p2"/>
          <p:cNvGrpSpPr/>
          <p:nvPr/>
        </p:nvGrpSpPr>
        <p:grpSpPr>
          <a:xfrm rot="-375097">
            <a:off x="1228557" y="-253382"/>
            <a:ext cx="711742" cy="793298"/>
            <a:chOff x="6554696" y="509501"/>
            <a:chExt cx="711709" cy="793261"/>
          </a:xfrm>
        </p:grpSpPr>
        <p:sp>
          <p:nvSpPr>
            <p:cNvPr id="41" name="Google Shape;41;p2"/>
            <p:cNvSpPr/>
            <p:nvPr/>
          </p:nvSpPr>
          <p:spPr>
            <a:xfrm>
              <a:off x="6560695" y="516700"/>
              <a:ext cx="696978" cy="779230"/>
            </a:xfrm>
            <a:custGeom>
              <a:rect b="b" l="l" r="r" t="t"/>
              <a:pathLst>
                <a:path extrusionOk="0" h="23381" w="20913">
                  <a:moveTo>
                    <a:pt x="4201" y="1"/>
                  </a:moveTo>
                  <a:cubicBezTo>
                    <a:pt x="1903" y="1"/>
                    <a:pt x="28" y="1866"/>
                    <a:pt x="28" y="4165"/>
                  </a:cubicBezTo>
                  <a:lnTo>
                    <a:pt x="1" y="17073"/>
                  </a:lnTo>
                  <a:cubicBezTo>
                    <a:pt x="1" y="18903"/>
                    <a:pt x="1190" y="20516"/>
                    <a:pt x="2930" y="21057"/>
                  </a:cubicBezTo>
                  <a:lnTo>
                    <a:pt x="9736" y="23193"/>
                  </a:lnTo>
                  <a:cubicBezTo>
                    <a:pt x="10143" y="23318"/>
                    <a:pt x="10563" y="23381"/>
                    <a:pt x="10982" y="23381"/>
                  </a:cubicBezTo>
                  <a:cubicBezTo>
                    <a:pt x="11444" y="23381"/>
                    <a:pt x="11906" y="23304"/>
                    <a:pt x="12350" y="23148"/>
                  </a:cubicBezTo>
                  <a:lnTo>
                    <a:pt x="18092" y="21147"/>
                  </a:lnTo>
                  <a:cubicBezTo>
                    <a:pt x="19759" y="20570"/>
                    <a:pt x="20886" y="18993"/>
                    <a:pt x="20886" y="17217"/>
                  </a:cubicBezTo>
                  <a:lnTo>
                    <a:pt x="20913" y="4201"/>
                  </a:lnTo>
                  <a:cubicBezTo>
                    <a:pt x="20913" y="1903"/>
                    <a:pt x="19047" y="28"/>
                    <a:pt x="16748" y="28"/>
                  </a:cubicBezTo>
                  <a:lnTo>
                    <a:pt x="42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554696" y="509501"/>
              <a:ext cx="711709" cy="793261"/>
            </a:xfrm>
            <a:custGeom>
              <a:rect b="b" l="l" r="r" t="t"/>
              <a:pathLst>
                <a:path extrusionOk="0" h="23802" w="21355">
                  <a:moveTo>
                    <a:pt x="5138" y="442"/>
                  </a:moveTo>
                  <a:lnTo>
                    <a:pt x="7572" y="451"/>
                  </a:lnTo>
                  <a:lnTo>
                    <a:pt x="12440" y="469"/>
                  </a:lnTo>
                  <a:lnTo>
                    <a:pt x="14873" y="469"/>
                  </a:lnTo>
                  <a:lnTo>
                    <a:pt x="16090" y="478"/>
                  </a:lnTo>
                  <a:cubicBezTo>
                    <a:pt x="16249" y="478"/>
                    <a:pt x="16412" y="477"/>
                    <a:pt x="16574" y="477"/>
                  </a:cubicBezTo>
                  <a:cubicBezTo>
                    <a:pt x="16817" y="477"/>
                    <a:pt x="17058" y="480"/>
                    <a:pt x="17280" y="496"/>
                  </a:cubicBezTo>
                  <a:cubicBezTo>
                    <a:pt x="17659" y="541"/>
                    <a:pt x="18037" y="622"/>
                    <a:pt x="18389" y="766"/>
                  </a:cubicBezTo>
                  <a:cubicBezTo>
                    <a:pt x="18740" y="920"/>
                    <a:pt x="19083" y="1109"/>
                    <a:pt x="19380" y="1352"/>
                  </a:cubicBezTo>
                  <a:cubicBezTo>
                    <a:pt x="19669" y="1596"/>
                    <a:pt x="19939" y="1866"/>
                    <a:pt x="20155" y="2191"/>
                  </a:cubicBezTo>
                  <a:cubicBezTo>
                    <a:pt x="20363" y="2506"/>
                    <a:pt x="20534" y="2849"/>
                    <a:pt x="20651" y="3209"/>
                  </a:cubicBezTo>
                  <a:cubicBezTo>
                    <a:pt x="20759" y="3579"/>
                    <a:pt x="20832" y="3948"/>
                    <a:pt x="20832" y="4336"/>
                  </a:cubicBezTo>
                  <a:cubicBezTo>
                    <a:pt x="20841" y="4733"/>
                    <a:pt x="20832" y="5147"/>
                    <a:pt x="20832" y="5544"/>
                  </a:cubicBezTo>
                  <a:lnTo>
                    <a:pt x="20841" y="7978"/>
                  </a:lnTo>
                  <a:lnTo>
                    <a:pt x="20850" y="12845"/>
                  </a:lnTo>
                  <a:lnTo>
                    <a:pt x="20850" y="15279"/>
                  </a:lnTo>
                  <a:lnTo>
                    <a:pt x="20850" y="16496"/>
                  </a:lnTo>
                  <a:lnTo>
                    <a:pt x="20850" y="17109"/>
                  </a:lnTo>
                  <a:lnTo>
                    <a:pt x="20859" y="17406"/>
                  </a:lnTo>
                  <a:lnTo>
                    <a:pt x="20841" y="17704"/>
                  </a:lnTo>
                  <a:cubicBezTo>
                    <a:pt x="20795" y="18470"/>
                    <a:pt x="20516" y="19218"/>
                    <a:pt x="20047" y="19831"/>
                  </a:cubicBezTo>
                  <a:cubicBezTo>
                    <a:pt x="19579" y="20453"/>
                    <a:pt x="18930" y="20921"/>
                    <a:pt x="18208" y="21183"/>
                  </a:cubicBezTo>
                  <a:lnTo>
                    <a:pt x="13602" y="22769"/>
                  </a:lnTo>
                  <a:lnTo>
                    <a:pt x="12458" y="23175"/>
                  </a:lnTo>
                  <a:cubicBezTo>
                    <a:pt x="12088" y="23292"/>
                    <a:pt x="11709" y="23364"/>
                    <a:pt x="11322" y="23382"/>
                  </a:cubicBezTo>
                  <a:cubicBezTo>
                    <a:pt x="11267" y="23385"/>
                    <a:pt x="11211" y="23386"/>
                    <a:pt x="11156" y="23386"/>
                  </a:cubicBezTo>
                  <a:cubicBezTo>
                    <a:pt x="10830" y="23386"/>
                    <a:pt x="10500" y="23342"/>
                    <a:pt x="10177" y="23265"/>
                  </a:cubicBezTo>
                  <a:cubicBezTo>
                    <a:pt x="9997" y="23211"/>
                    <a:pt x="9798" y="23148"/>
                    <a:pt x="9609" y="23085"/>
                  </a:cubicBezTo>
                  <a:lnTo>
                    <a:pt x="9023" y="22905"/>
                  </a:lnTo>
                  <a:lnTo>
                    <a:pt x="4381" y="21453"/>
                  </a:lnTo>
                  <a:lnTo>
                    <a:pt x="3218" y="21093"/>
                  </a:lnTo>
                  <a:cubicBezTo>
                    <a:pt x="2849" y="20976"/>
                    <a:pt x="2497" y="20813"/>
                    <a:pt x="2173" y="20597"/>
                  </a:cubicBezTo>
                  <a:cubicBezTo>
                    <a:pt x="1542" y="20173"/>
                    <a:pt x="1001" y="19578"/>
                    <a:pt x="676" y="18866"/>
                  </a:cubicBezTo>
                  <a:cubicBezTo>
                    <a:pt x="505" y="18515"/>
                    <a:pt x="397" y="18136"/>
                    <a:pt x="343" y="17749"/>
                  </a:cubicBezTo>
                  <a:cubicBezTo>
                    <a:pt x="298" y="17361"/>
                    <a:pt x="316" y="16955"/>
                    <a:pt x="316" y="16550"/>
                  </a:cubicBezTo>
                  <a:lnTo>
                    <a:pt x="334" y="14116"/>
                  </a:lnTo>
                  <a:lnTo>
                    <a:pt x="388" y="9248"/>
                  </a:lnTo>
                  <a:cubicBezTo>
                    <a:pt x="397" y="7626"/>
                    <a:pt x="406" y="6003"/>
                    <a:pt x="415" y="4381"/>
                  </a:cubicBezTo>
                  <a:cubicBezTo>
                    <a:pt x="424" y="3993"/>
                    <a:pt x="478" y="3606"/>
                    <a:pt x="586" y="3245"/>
                  </a:cubicBezTo>
                  <a:cubicBezTo>
                    <a:pt x="703" y="2876"/>
                    <a:pt x="866" y="2524"/>
                    <a:pt x="1082" y="2200"/>
                  </a:cubicBezTo>
                  <a:cubicBezTo>
                    <a:pt x="1298" y="1884"/>
                    <a:pt x="1551" y="1596"/>
                    <a:pt x="1848" y="1343"/>
                  </a:cubicBezTo>
                  <a:cubicBezTo>
                    <a:pt x="2155" y="1109"/>
                    <a:pt x="2479" y="902"/>
                    <a:pt x="2831" y="748"/>
                  </a:cubicBezTo>
                  <a:cubicBezTo>
                    <a:pt x="3191" y="604"/>
                    <a:pt x="3561" y="505"/>
                    <a:pt x="3948" y="460"/>
                  </a:cubicBezTo>
                  <a:cubicBezTo>
                    <a:pt x="4039" y="451"/>
                    <a:pt x="4138" y="451"/>
                    <a:pt x="4237" y="442"/>
                  </a:cubicBezTo>
                  <a:close/>
                  <a:moveTo>
                    <a:pt x="4381" y="0"/>
                  </a:moveTo>
                  <a:lnTo>
                    <a:pt x="4219" y="9"/>
                  </a:lnTo>
                  <a:cubicBezTo>
                    <a:pt x="4111" y="18"/>
                    <a:pt x="4003" y="18"/>
                    <a:pt x="3894" y="27"/>
                  </a:cubicBezTo>
                  <a:cubicBezTo>
                    <a:pt x="3471" y="81"/>
                    <a:pt x="3056" y="190"/>
                    <a:pt x="2668" y="352"/>
                  </a:cubicBezTo>
                  <a:cubicBezTo>
                    <a:pt x="2272" y="523"/>
                    <a:pt x="1911" y="748"/>
                    <a:pt x="1578" y="1019"/>
                  </a:cubicBezTo>
                  <a:cubicBezTo>
                    <a:pt x="1253" y="1289"/>
                    <a:pt x="965" y="1614"/>
                    <a:pt x="731" y="1965"/>
                  </a:cubicBezTo>
                  <a:cubicBezTo>
                    <a:pt x="496" y="2326"/>
                    <a:pt x="316" y="2713"/>
                    <a:pt x="190" y="3119"/>
                  </a:cubicBezTo>
                  <a:cubicBezTo>
                    <a:pt x="63" y="3534"/>
                    <a:pt x="9" y="3957"/>
                    <a:pt x="0" y="4381"/>
                  </a:cubicBezTo>
                  <a:cubicBezTo>
                    <a:pt x="0" y="6003"/>
                    <a:pt x="0" y="7626"/>
                    <a:pt x="9" y="9248"/>
                  </a:cubicBezTo>
                  <a:lnTo>
                    <a:pt x="54" y="14116"/>
                  </a:lnTo>
                  <a:lnTo>
                    <a:pt x="54" y="16550"/>
                  </a:lnTo>
                  <a:lnTo>
                    <a:pt x="54" y="17154"/>
                  </a:lnTo>
                  <a:cubicBezTo>
                    <a:pt x="54" y="17253"/>
                    <a:pt x="54" y="17361"/>
                    <a:pt x="63" y="17469"/>
                  </a:cubicBezTo>
                  <a:cubicBezTo>
                    <a:pt x="63" y="17568"/>
                    <a:pt x="72" y="17676"/>
                    <a:pt x="81" y="17776"/>
                  </a:cubicBezTo>
                  <a:cubicBezTo>
                    <a:pt x="127" y="18190"/>
                    <a:pt x="217" y="18605"/>
                    <a:pt x="370" y="19002"/>
                  </a:cubicBezTo>
                  <a:cubicBezTo>
                    <a:pt x="676" y="19786"/>
                    <a:pt x="1226" y="20489"/>
                    <a:pt x="1947" y="20949"/>
                  </a:cubicBezTo>
                  <a:cubicBezTo>
                    <a:pt x="2299" y="21183"/>
                    <a:pt x="2696" y="21363"/>
                    <a:pt x="3092" y="21489"/>
                  </a:cubicBezTo>
                  <a:lnTo>
                    <a:pt x="4255" y="21859"/>
                  </a:lnTo>
                  <a:lnTo>
                    <a:pt x="8897" y="23310"/>
                  </a:lnTo>
                  <a:lnTo>
                    <a:pt x="9483" y="23490"/>
                  </a:lnTo>
                  <a:cubicBezTo>
                    <a:pt x="9672" y="23554"/>
                    <a:pt x="9862" y="23617"/>
                    <a:pt x="10078" y="23671"/>
                  </a:cubicBezTo>
                  <a:cubicBezTo>
                    <a:pt x="10418" y="23761"/>
                    <a:pt x="10777" y="23801"/>
                    <a:pt x="11133" y="23801"/>
                  </a:cubicBezTo>
                  <a:cubicBezTo>
                    <a:pt x="11202" y="23801"/>
                    <a:pt x="11271" y="23800"/>
                    <a:pt x="11340" y="23797"/>
                  </a:cubicBezTo>
                  <a:cubicBezTo>
                    <a:pt x="11764" y="23779"/>
                    <a:pt x="12187" y="23698"/>
                    <a:pt x="12593" y="23563"/>
                  </a:cubicBezTo>
                  <a:lnTo>
                    <a:pt x="13738" y="23157"/>
                  </a:lnTo>
                  <a:lnTo>
                    <a:pt x="18335" y="21552"/>
                  </a:lnTo>
                  <a:cubicBezTo>
                    <a:pt x="19137" y="21273"/>
                    <a:pt x="19858" y="20759"/>
                    <a:pt x="20372" y="20083"/>
                  </a:cubicBezTo>
                  <a:cubicBezTo>
                    <a:pt x="20895" y="19407"/>
                    <a:pt x="21210" y="18578"/>
                    <a:pt x="21273" y="17731"/>
                  </a:cubicBezTo>
                  <a:lnTo>
                    <a:pt x="21282" y="17406"/>
                  </a:lnTo>
                  <a:lnTo>
                    <a:pt x="21282" y="17109"/>
                  </a:lnTo>
                  <a:lnTo>
                    <a:pt x="21291" y="16496"/>
                  </a:lnTo>
                  <a:lnTo>
                    <a:pt x="21291" y="15279"/>
                  </a:lnTo>
                  <a:lnTo>
                    <a:pt x="21309" y="12845"/>
                  </a:lnTo>
                  <a:lnTo>
                    <a:pt x="21327" y="7978"/>
                  </a:lnTo>
                  <a:lnTo>
                    <a:pt x="21345" y="5544"/>
                  </a:lnTo>
                  <a:cubicBezTo>
                    <a:pt x="21345" y="5138"/>
                    <a:pt x="21354" y="4742"/>
                    <a:pt x="21345" y="4327"/>
                  </a:cubicBezTo>
                  <a:cubicBezTo>
                    <a:pt x="21336" y="3894"/>
                    <a:pt x="21255" y="3471"/>
                    <a:pt x="21129" y="3056"/>
                  </a:cubicBezTo>
                  <a:cubicBezTo>
                    <a:pt x="20994" y="2650"/>
                    <a:pt x="20795" y="2263"/>
                    <a:pt x="20561" y="1911"/>
                  </a:cubicBezTo>
                  <a:cubicBezTo>
                    <a:pt x="20309" y="1551"/>
                    <a:pt x="20011" y="1244"/>
                    <a:pt x="19678" y="974"/>
                  </a:cubicBezTo>
                  <a:cubicBezTo>
                    <a:pt x="19344" y="694"/>
                    <a:pt x="18966" y="487"/>
                    <a:pt x="18569" y="325"/>
                  </a:cubicBezTo>
                  <a:cubicBezTo>
                    <a:pt x="18172" y="153"/>
                    <a:pt x="17749" y="72"/>
                    <a:pt x="17325" y="18"/>
                  </a:cubicBezTo>
                  <a:cubicBezTo>
                    <a:pt x="17109" y="5"/>
                    <a:pt x="16901" y="2"/>
                    <a:pt x="16698" y="2"/>
                  </a:cubicBezTo>
                  <a:cubicBezTo>
                    <a:pt x="16596" y="2"/>
                    <a:pt x="16494" y="3"/>
                    <a:pt x="16393" y="3"/>
                  </a:cubicBezTo>
                  <a:cubicBezTo>
                    <a:pt x="16292" y="3"/>
                    <a:pt x="16192" y="2"/>
                    <a:pt x="16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2"/>
          <p:cNvGrpSpPr/>
          <p:nvPr/>
        </p:nvGrpSpPr>
        <p:grpSpPr>
          <a:xfrm rot="807122">
            <a:off x="809300" y="4708652"/>
            <a:ext cx="2497551" cy="2401906"/>
            <a:chOff x="1857000" y="3245400"/>
            <a:chExt cx="1233825" cy="1186575"/>
          </a:xfrm>
        </p:grpSpPr>
        <p:sp>
          <p:nvSpPr>
            <p:cNvPr id="44" name="Google Shape;44;p2"/>
            <p:cNvSpPr/>
            <p:nvPr/>
          </p:nvSpPr>
          <p:spPr>
            <a:xfrm>
              <a:off x="2513000" y="4148825"/>
              <a:ext cx="463125" cy="272250"/>
            </a:xfrm>
            <a:custGeom>
              <a:rect b="b" l="l" r="r" t="t"/>
              <a:pathLst>
                <a:path extrusionOk="0" h="10890" w="18525">
                  <a:moveTo>
                    <a:pt x="12728" y="1"/>
                  </a:moveTo>
                  <a:cubicBezTo>
                    <a:pt x="12377" y="28"/>
                    <a:pt x="11899" y="1641"/>
                    <a:pt x="11664" y="2065"/>
                  </a:cubicBezTo>
                  <a:cubicBezTo>
                    <a:pt x="10979" y="3318"/>
                    <a:pt x="10015" y="4435"/>
                    <a:pt x="9005" y="5418"/>
                  </a:cubicBezTo>
                  <a:cubicBezTo>
                    <a:pt x="6527" y="7843"/>
                    <a:pt x="3263" y="9754"/>
                    <a:pt x="0" y="10889"/>
                  </a:cubicBezTo>
                  <a:cubicBezTo>
                    <a:pt x="5192" y="10331"/>
                    <a:pt x="10556" y="9114"/>
                    <a:pt x="15144" y="6626"/>
                  </a:cubicBezTo>
                  <a:cubicBezTo>
                    <a:pt x="16685" y="5788"/>
                    <a:pt x="17578" y="5409"/>
                    <a:pt x="18524" y="4066"/>
                  </a:cubicBezTo>
                  <a:cubicBezTo>
                    <a:pt x="17623" y="3976"/>
                    <a:pt x="17064" y="3038"/>
                    <a:pt x="16189" y="2651"/>
                  </a:cubicBezTo>
                  <a:cubicBezTo>
                    <a:pt x="15928" y="2543"/>
                    <a:pt x="12728" y="1"/>
                    <a:pt x="127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508725" y="4143800"/>
              <a:ext cx="474150" cy="281125"/>
            </a:xfrm>
            <a:custGeom>
              <a:rect b="b" l="l" r="r" t="t"/>
              <a:pathLst>
                <a:path extrusionOk="0" h="11245" w="18966">
                  <a:moveTo>
                    <a:pt x="12884" y="443"/>
                  </a:moveTo>
                  <a:lnTo>
                    <a:pt x="14486" y="1707"/>
                  </a:lnTo>
                  <a:lnTo>
                    <a:pt x="15351" y="2383"/>
                  </a:lnTo>
                  <a:lnTo>
                    <a:pt x="15793" y="2716"/>
                  </a:lnTo>
                  <a:lnTo>
                    <a:pt x="16018" y="2879"/>
                  </a:lnTo>
                  <a:lnTo>
                    <a:pt x="16135" y="2960"/>
                  </a:lnTo>
                  <a:lnTo>
                    <a:pt x="16198" y="2996"/>
                  </a:lnTo>
                  <a:lnTo>
                    <a:pt x="16225" y="3023"/>
                  </a:lnTo>
                  <a:lnTo>
                    <a:pt x="16279" y="3050"/>
                  </a:lnTo>
                  <a:cubicBezTo>
                    <a:pt x="16469" y="3131"/>
                    <a:pt x="16649" y="3248"/>
                    <a:pt x="16820" y="3393"/>
                  </a:cubicBezTo>
                  <a:cubicBezTo>
                    <a:pt x="16991" y="3528"/>
                    <a:pt x="17163" y="3681"/>
                    <a:pt x="17334" y="3834"/>
                  </a:cubicBezTo>
                  <a:cubicBezTo>
                    <a:pt x="17514" y="3987"/>
                    <a:pt x="17703" y="4141"/>
                    <a:pt x="17920" y="4267"/>
                  </a:cubicBezTo>
                  <a:cubicBezTo>
                    <a:pt x="18030" y="4333"/>
                    <a:pt x="18147" y="4389"/>
                    <a:pt x="18270" y="4431"/>
                  </a:cubicBezTo>
                  <a:lnTo>
                    <a:pt x="18270" y="4431"/>
                  </a:lnTo>
                  <a:cubicBezTo>
                    <a:pt x="18099" y="4651"/>
                    <a:pt x="17917" y="4859"/>
                    <a:pt x="17713" y="5051"/>
                  </a:cubicBezTo>
                  <a:cubicBezTo>
                    <a:pt x="17424" y="5321"/>
                    <a:pt x="17100" y="5565"/>
                    <a:pt x="16757" y="5790"/>
                  </a:cubicBezTo>
                  <a:cubicBezTo>
                    <a:pt x="16415" y="6007"/>
                    <a:pt x="16045" y="6214"/>
                    <a:pt x="15684" y="6412"/>
                  </a:cubicBezTo>
                  <a:cubicBezTo>
                    <a:pt x="15315" y="6619"/>
                    <a:pt x="14945" y="6818"/>
                    <a:pt x="14585" y="7016"/>
                  </a:cubicBezTo>
                  <a:cubicBezTo>
                    <a:pt x="13106" y="7791"/>
                    <a:pt x="11547" y="8413"/>
                    <a:pt x="9961" y="8927"/>
                  </a:cubicBezTo>
                  <a:cubicBezTo>
                    <a:pt x="8374" y="9450"/>
                    <a:pt x="6752" y="9846"/>
                    <a:pt x="5111" y="10180"/>
                  </a:cubicBezTo>
                  <a:cubicBezTo>
                    <a:pt x="3896" y="10420"/>
                    <a:pt x="2671" y="10616"/>
                    <a:pt x="1444" y="10775"/>
                  </a:cubicBezTo>
                  <a:lnTo>
                    <a:pt x="1444" y="10775"/>
                  </a:lnTo>
                  <a:cubicBezTo>
                    <a:pt x="2382" y="10395"/>
                    <a:pt x="3302" y="9962"/>
                    <a:pt x="4192" y="9477"/>
                  </a:cubicBezTo>
                  <a:cubicBezTo>
                    <a:pt x="5463" y="8783"/>
                    <a:pt x="6670" y="7981"/>
                    <a:pt x="7806" y="7070"/>
                  </a:cubicBezTo>
                  <a:cubicBezTo>
                    <a:pt x="8933" y="6160"/>
                    <a:pt x="9979" y="5150"/>
                    <a:pt x="10898" y="4005"/>
                  </a:cubicBezTo>
                  <a:cubicBezTo>
                    <a:pt x="11123" y="3726"/>
                    <a:pt x="11340" y="3429"/>
                    <a:pt x="11538" y="3122"/>
                  </a:cubicBezTo>
                  <a:cubicBezTo>
                    <a:pt x="11646" y="2969"/>
                    <a:pt x="11736" y="2816"/>
                    <a:pt x="11835" y="2662"/>
                  </a:cubicBezTo>
                  <a:cubicBezTo>
                    <a:pt x="11881" y="2581"/>
                    <a:pt x="11926" y="2500"/>
                    <a:pt x="11971" y="2419"/>
                  </a:cubicBezTo>
                  <a:lnTo>
                    <a:pt x="12007" y="2356"/>
                  </a:lnTo>
                  <a:lnTo>
                    <a:pt x="12043" y="2293"/>
                  </a:lnTo>
                  <a:cubicBezTo>
                    <a:pt x="12061" y="2248"/>
                    <a:pt x="12079" y="2203"/>
                    <a:pt x="12097" y="2158"/>
                  </a:cubicBezTo>
                  <a:cubicBezTo>
                    <a:pt x="12241" y="1824"/>
                    <a:pt x="12367" y="1482"/>
                    <a:pt x="12502" y="1157"/>
                  </a:cubicBezTo>
                  <a:cubicBezTo>
                    <a:pt x="12575" y="995"/>
                    <a:pt x="12647" y="833"/>
                    <a:pt x="12728" y="688"/>
                  </a:cubicBezTo>
                  <a:cubicBezTo>
                    <a:pt x="12764" y="616"/>
                    <a:pt x="12809" y="544"/>
                    <a:pt x="12854" y="481"/>
                  </a:cubicBezTo>
                  <a:cubicBezTo>
                    <a:pt x="12863" y="468"/>
                    <a:pt x="12874" y="455"/>
                    <a:pt x="12884" y="443"/>
                  </a:cubicBezTo>
                  <a:close/>
                  <a:moveTo>
                    <a:pt x="12906" y="1"/>
                  </a:moveTo>
                  <a:cubicBezTo>
                    <a:pt x="12897" y="1"/>
                    <a:pt x="12889" y="2"/>
                    <a:pt x="12881" y="3"/>
                  </a:cubicBezTo>
                  <a:cubicBezTo>
                    <a:pt x="12755" y="21"/>
                    <a:pt x="12701" y="75"/>
                    <a:pt x="12647" y="120"/>
                  </a:cubicBezTo>
                  <a:cubicBezTo>
                    <a:pt x="12602" y="157"/>
                    <a:pt x="12566" y="202"/>
                    <a:pt x="12539" y="247"/>
                  </a:cubicBezTo>
                  <a:cubicBezTo>
                    <a:pt x="12475" y="337"/>
                    <a:pt x="12421" y="418"/>
                    <a:pt x="12376" y="499"/>
                  </a:cubicBezTo>
                  <a:cubicBezTo>
                    <a:pt x="12286" y="670"/>
                    <a:pt x="12214" y="842"/>
                    <a:pt x="12142" y="1004"/>
                  </a:cubicBezTo>
                  <a:cubicBezTo>
                    <a:pt x="12007" y="1346"/>
                    <a:pt x="11881" y="1689"/>
                    <a:pt x="11745" y="2013"/>
                  </a:cubicBezTo>
                  <a:lnTo>
                    <a:pt x="11691" y="2122"/>
                  </a:lnTo>
                  <a:lnTo>
                    <a:pt x="11673" y="2176"/>
                  </a:lnTo>
                  <a:lnTo>
                    <a:pt x="11637" y="2239"/>
                  </a:lnTo>
                  <a:cubicBezTo>
                    <a:pt x="11592" y="2311"/>
                    <a:pt x="11556" y="2392"/>
                    <a:pt x="11502" y="2464"/>
                  </a:cubicBezTo>
                  <a:cubicBezTo>
                    <a:pt x="11421" y="2617"/>
                    <a:pt x="11322" y="2771"/>
                    <a:pt x="11222" y="2915"/>
                  </a:cubicBezTo>
                  <a:cubicBezTo>
                    <a:pt x="11033" y="3212"/>
                    <a:pt x="10826" y="3501"/>
                    <a:pt x="10601" y="3780"/>
                  </a:cubicBezTo>
                  <a:cubicBezTo>
                    <a:pt x="9717" y="4889"/>
                    <a:pt x="8690" y="5898"/>
                    <a:pt x="7590" y="6800"/>
                  </a:cubicBezTo>
                  <a:cubicBezTo>
                    <a:pt x="6472" y="7701"/>
                    <a:pt x="5282" y="8503"/>
                    <a:pt x="4029" y="9188"/>
                  </a:cubicBezTo>
                  <a:cubicBezTo>
                    <a:pt x="2776" y="9883"/>
                    <a:pt x="1469" y="10459"/>
                    <a:pt x="117" y="10937"/>
                  </a:cubicBezTo>
                  <a:cubicBezTo>
                    <a:pt x="45" y="10964"/>
                    <a:pt x="0" y="11027"/>
                    <a:pt x="9" y="11108"/>
                  </a:cubicBezTo>
                  <a:cubicBezTo>
                    <a:pt x="18" y="11184"/>
                    <a:pt x="89" y="11244"/>
                    <a:pt x="172" y="11244"/>
                  </a:cubicBezTo>
                  <a:cubicBezTo>
                    <a:pt x="178" y="11244"/>
                    <a:pt x="184" y="11244"/>
                    <a:pt x="189" y="11244"/>
                  </a:cubicBezTo>
                  <a:cubicBezTo>
                    <a:pt x="1857" y="11063"/>
                    <a:pt x="3525" y="10820"/>
                    <a:pt x="5174" y="10486"/>
                  </a:cubicBezTo>
                  <a:cubicBezTo>
                    <a:pt x="6824" y="10153"/>
                    <a:pt x="8455" y="9747"/>
                    <a:pt x="10060" y="9225"/>
                  </a:cubicBezTo>
                  <a:cubicBezTo>
                    <a:pt x="10456" y="9089"/>
                    <a:pt x="10862" y="8963"/>
                    <a:pt x="11250" y="8810"/>
                  </a:cubicBezTo>
                  <a:lnTo>
                    <a:pt x="11844" y="8594"/>
                  </a:lnTo>
                  <a:lnTo>
                    <a:pt x="12430" y="8359"/>
                  </a:lnTo>
                  <a:cubicBezTo>
                    <a:pt x="12818" y="8206"/>
                    <a:pt x="13206" y="8026"/>
                    <a:pt x="13593" y="7863"/>
                  </a:cubicBezTo>
                  <a:lnTo>
                    <a:pt x="14170" y="7593"/>
                  </a:lnTo>
                  <a:cubicBezTo>
                    <a:pt x="14359" y="7503"/>
                    <a:pt x="14549" y="7422"/>
                    <a:pt x="14738" y="7323"/>
                  </a:cubicBezTo>
                  <a:cubicBezTo>
                    <a:pt x="15117" y="7133"/>
                    <a:pt x="15495" y="6944"/>
                    <a:pt x="15865" y="6755"/>
                  </a:cubicBezTo>
                  <a:cubicBezTo>
                    <a:pt x="16234" y="6556"/>
                    <a:pt x="16613" y="6367"/>
                    <a:pt x="16982" y="6151"/>
                  </a:cubicBezTo>
                  <a:cubicBezTo>
                    <a:pt x="17352" y="5934"/>
                    <a:pt x="17713" y="5691"/>
                    <a:pt x="18037" y="5394"/>
                  </a:cubicBezTo>
                  <a:cubicBezTo>
                    <a:pt x="18362" y="5096"/>
                    <a:pt x="18650" y="4763"/>
                    <a:pt x="18902" y="4420"/>
                  </a:cubicBezTo>
                  <a:cubicBezTo>
                    <a:pt x="18929" y="4384"/>
                    <a:pt x="18947" y="4339"/>
                    <a:pt x="18947" y="4303"/>
                  </a:cubicBezTo>
                  <a:cubicBezTo>
                    <a:pt x="18965" y="4159"/>
                    <a:pt x="18866" y="4042"/>
                    <a:pt x="18731" y="4023"/>
                  </a:cubicBezTo>
                  <a:lnTo>
                    <a:pt x="18722" y="4023"/>
                  </a:lnTo>
                  <a:cubicBezTo>
                    <a:pt x="18533" y="3996"/>
                    <a:pt x="18352" y="3924"/>
                    <a:pt x="18172" y="3825"/>
                  </a:cubicBezTo>
                  <a:cubicBezTo>
                    <a:pt x="18001" y="3726"/>
                    <a:pt x="17821" y="3600"/>
                    <a:pt x="17640" y="3456"/>
                  </a:cubicBezTo>
                  <a:cubicBezTo>
                    <a:pt x="17460" y="3320"/>
                    <a:pt x="17280" y="3176"/>
                    <a:pt x="17082" y="3032"/>
                  </a:cubicBezTo>
                  <a:cubicBezTo>
                    <a:pt x="16892" y="2897"/>
                    <a:pt x="16685" y="2762"/>
                    <a:pt x="16451" y="2662"/>
                  </a:cubicBezTo>
                  <a:lnTo>
                    <a:pt x="16415" y="2644"/>
                  </a:lnTo>
                  <a:lnTo>
                    <a:pt x="16360" y="2608"/>
                  </a:lnTo>
                  <a:lnTo>
                    <a:pt x="16261" y="2536"/>
                  </a:lnTo>
                  <a:lnTo>
                    <a:pt x="16036" y="2374"/>
                  </a:lnTo>
                  <a:lnTo>
                    <a:pt x="15603" y="2049"/>
                  </a:lnTo>
                  <a:lnTo>
                    <a:pt x="14738" y="1391"/>
                  </a:lnTo>
                  <a:lnTo>
                    <a:pt x="13025" y="48"/>
                  </a:lnTo>
                  <a:lnTo>
                    <a:pt x="13016" y="39"/>
                  </a:lnTo>
                  <a:cubicBezTo>
                    <a:pt x="12987" y="17"/>
                    <a:pt x="12945" y="1"/>
                    <a:pt x="12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867600" y="3249925"/>
              <a:ext cx="1223225" cy="1178125"/>
            </a:xfrm>
            <a:custGeom>
              <a:rect b="b" l="l" r="r" t="t"/>
              <a:pathLst>
                <a:path extrusionOk="0" h="47125" w="48929">
                  <a:moveTo>
                    <a:pt x="2615" y="0"/>
                  </a:moveTo>
                  <a:cubicBezTo>
                    <a:pt x="1335" y="7617"/>
                    <a:pt x="541" y="15315"/>
                    <a:pt x="316" y="23049"/>
                  </a:cubicBezTo>
                  <a:cubicBezTo>
                    <a:pt x="82" y="30638"/>
                    <a:pt x="803" y="38291"/>
                    <a:pt x="100" y="45863"/>
                  </a:cubicBezTo>
                  <a:cubicBezTo>
                    <a:pt x="100" y="45944"/>
                    <a:pt x="55" y="45998"/>
                    <a:pt x="1" y="46025"/>
                  </a:cubicBezTo>
                  <a:cubicBezTo>
                    <a:pt x="5231" y="46886"/>
                    <a:pt x="10526" y="47124"/>
                    <a:pt x="15820" y="47124"/>
                  </a:cubicBezTo>
                  <a:cubicBezTo>
                    <a:pt x="17678" y="47124"/>
                    <a:pt x="19536" y="47095"/>
                    <a:pt x="21391" y="47053"/>
                  </a:cubicBezTo>
                  <a:cubicBezTo>
                    <a:pt x="22815" y="47017"/>
                    <a:pt x="24257" y="46963"/>
                    <a:pt x="25708" y="46863"/>
                  </a:cubicBezTo>
                  <a:cubicBezTo>
                    <a:pt x="31351" y="45601"/>
                    <a:pt x="37354" y="42402"/>
                    <a:pt x="38589" y="36633"/>
                  </a:cubicBezTo>
                  <a:cubicBezTo>
                    <a:pt x="38618" y="36502"/>
                    <a:pt x="38725" y="36441"/>
                    <a:pt x="38838" y="36441"/>
                  </a:cubicBezTo>
                  <a:cubicBezTo>
                    <a:pt x="38935" y="36441"/>
                    <a:pt x="39036" y="36486"/>
                    <a:pt x="39094" y="36570"/>
                  </a:cubicBezTo>
                  <a:cubicBezTo>
                    <a:pt x="40374" y="38517"/>
                    <a:pt x="42222" y="39634"/>
                    <a:pt x="44502" y="39941"/>
                  </a:cubicBezTo>
                  <a:cubicBezTo>
                    <a:pt x="47396" y="35452"/>
                    <a:pt x="47197" y="28520"/>
                    <a:pt x="47585" y="23599"/>
                  </a:cubicBezTo>
                  <a:cubicBezTo>
                    <a:pt x="48135" y="16631"/>
                    <a:pt x="48928" y="9645"/>
                    <a:pt x="48468" y="2668"/>
                  </a:cubicBezTo>
                  <a:cubicBezTo>
                    <a:pt x="33280" y="54"/>
                    <a:pt x="17929" y="1352"/>
                    <a:pt x="2642" y="9"/>
                  </a:cubicBezTo>
                  <a:cubicBezTo>
                    <a:pt x="2633" y="0"/>
                    <a:pt x="2624" y="0"/>
                    <a:pt x="26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857000" y="3245400"/>
              <a:ext cx="1232000" cy="1186575"/>
            </a:xfrm>
            <a:custGeom>
              <a:rect b="b" l="l" r="r" t="t"/>
              <a:pathLst>
                <a:path extrusionOk="0" h="47463" w="49280">
                  <a:moveTo>
                    <a:pt x="3133" y="33"/>
                  </a:moveTo>
                  <a:lnTo>
                    <a:pt x="3147" y="37"/>
                  </a:lnTo>
                  <a:cubicBezTo>
                    <a:pt x="3142" y="37"/>
                    <a:pt x="3138" y="35"/>
                    <a:pt x="3133" y="33"/>
                  </a:cubicBezTo>
                  <a:close/>
                  <a:moveTo>
                    <a:pt x="3174" y="372"/>
                  </a:moveTo>
                  <a:cubicBezTo>
                    <a:pt x="10770" y="1029"/>
                    <a:pt x="18401" y="1047"/>
                    <a:pt x="26015" y="1227"/>
                  </a:cubicBezTo>
                  <a:cubicBezTo>
                    <a:pt x="29837" y="1317"/>
                    <a:pt x="33668" y="1443"/>
                    <a:pt x="37481" y="1714"/>
                  </a:cubicBezTo>
                  <a:lnTo>
                    <a:pt x="40338" y="1948"/>
                  </a:lnTo>
                  <a:lnTo>
                    <a:pt x="43187" y="2245"/>
                  </a:lnTo>
                  <a:lnTo>
                    <a:pt x="46026" y="2606"/>
                  </a:lnTo>
                  <a:cubicBezTo>
                    <a:pt x="46927" y="2750"/>
                    <a:pt x="47829" y="2867"/>
                    <a:pt x="48739" y="2985"/>
                  </a:cubicBezTo>
                  <a:cubicBezTo>
                    <a:pt x="48730" y="3354"/>
                    <a:pt x="48730" y="3697"/>
                    <a:pt x="48739" y="4048"/>
                  </a:cubicBezTo>
                  <a:lnTo>
                    <a:pt x="48766" y="5211"/>
                  </a:lnTo>
                  <a:cubicBezTo>
                    <a:pt x="48784" y="5995"/>
                    <a:pt x="48793" y="6779"/>
                    <a:pt x="48784" y="7564"/>
                  </a:cubicBezTo>
                  <a:cubicBezTo>
                    <a:pt x="48766" y="9132"/>
                    <a:pt x="48721" y="10700"/>
                    <a:pt x="48631" y="12269"/>
                  </a:cubicBezTo>
                  <a:cubicBezTo>
                    <a:pt x="48478" y="15415"/>
                    <a:pt x="48207" y="18542"/>
                    <a:pt x="47955" y="21688"/>
                  </a:cubicBezTo>
                  <a:cubicBezTo>
                    <a:pt x="47892" y="22473"/>
                    <a:pt x="47829" y="23257"/>
                    <a:pt x="47775" y="24041"/>
                  </a:cubicBezTo>
                  <a:cubicBezTo>
                    <a:pt x="47721" y="24834"/>
                    <a:pt x="47676" y="25618"/>
                    <a:pt x="47639" y="26403"/>
                  </a:cubicBezTo>
                  <a:cubicBezTo>
                    <a:pt x="47558" y="27980"/>
                    <a:pt x="47486" y="29548"/>
                    <a:pt x="47333" y="31108"/>
                  </a:cubicBezTo>
                  <a:cubicBezTo>
                    <a:pt x="47180" y="32667"/>
                    <a:pt x="46954" y="34218"/>
                    <a:pt x="46567" y="35732"/>
                  </a:cubicBezTo>
                  <a:cubicBezTo>
                    <a:pt x="46188" y="37213"/>
                    <a:pt x="45645" y="38651"/>
                    <a:pt x="44846" y="39944"/>
                  </a:cubicBezTo>
                  <a:lnTo>
                    <a:pt x="44846" y="39944"/>
                  </a:lnTo>
                  <a:cubicBezTo>
                    <a:pt x="43883" y="39803"/>
                    <a:pt x="42948" y="39509"/>
                    <a:pt x="42105" y="39022"/>
                  </a:cubicBezTo>
                  <a:cubicBezTo>
                    <a:pt x="41240" y="38526"/>
                    <a:pt x="40482" y="37832"/>
                    <a:pt x="39887" y="37021"/>
                  </a:cubicBezTo>
                  <a:lnTo>
                    <a:pt x="39671" y="36714"/>
                  </a:lnTo>
                  <a:lnTo>
                    <a:pt x="39644" y="36669"/>
                  </a:lnTo>
                  <a:cubicBezTo>
                    <a:pt x="39635" y="36660"/>
                    <a:pt x="39617" y="36633"/>
                    <a:pt x="39608" y="36615"/>
                  </a:cubicBezTo>
                  <a:cubicBezTo>
                    <a:pt x="39572" y="36579"/>
                    <a:pt x="39527" y="36552"/>
                    <a:pt x="39491" y="36525"/>
                  </a:cubicBezTo>
                  <a:cubicBezTo>
                    <a:pt x="39416" y="36488"/>
                    <a:pt x="39341" y="36469"/>
                    <a:pt x="39260" y="36469"/>
                  </a:cubicBezTo>
                  <a:cubicBezTo>
                    <a:pt x="39244" y="36469"/>
                    <a:pt x="39228" y="36470"/>
                    <a:pt x="39211" y="36471"/>
                  </a:cubicBezTo>
                  <a:cubicBezTo>
                    <a:pt x="39112" y="36480"/>
                    <a:pt x="39013" y="36534"/>
                    <a:pt x="38941" y="36615"/>
                  </a:cubicBezTo>
                  <a:cubicBezTo>
                    <a:pt x="38905" y="36660"/>
                    <a:pt x="38887" y="36705"/>
                    <a:pt x="38869" y="36760"/>
                  </a:cubicBezTo>
                  <a:cubicBezTo>
                    <a:pt x="38860" y="36787"/>
                    <a:pt x="38860" y="36796"/>
                    <a:pt x="38860" y="36814"/>
                  </a:cubicBezTo>
                  <a:lnTo>
                    <a:pt x="38842" y="36859"/>
                  </a:lnTo>
                  <a:lnTo>
                    <a:pt x="38761" y="37228"/>
                  </a:lnTo>
                  <a:cubicBezTo>
                    <a:pt x="38626" y="37715"/>
                    <a:pt x="38463" y="38193"/>
                    <a:pt x="38256" y="38652"/>
                  </a:cubicBezTo>
                  <a:cubicBezTo>
                    <a:pt x="38058" y="39112"/>
                    <a:pt x="37823" y="39563"/>
                    <a:pt x="37544" y="39987"/>
                  </a:cubicBezTo>
                  <a:cubicBezTo>
                    <a:pt x="37273" y="40410"/>
                    <a:pt x="36976" y="40825"/>
                    <a:pt x="36652" y="41203"/>
                  </a:cubicBezTo>
                  <a:cubicBezTo>
                    <a:pt x="35344" y="42754"/>
                    <a:pt x="33650" y="43953"/>
                    <a:pt x="31838" y="44872"/>
                  </a:cubicBezTo>
                  <a:cubicBezTo>
                    <a:pt x="30026" y="45782"/>
                    <a:pt x="28079" y="46449"/>
                    <a:pt x="26096" y="46891"/>
                  </a:cubicBezTo>
                  <a:lnTo>
                    <a:pt x="26123" y="46891"/>
                  </a:lnTo>
                  <a:cubicBezTo>
                    <a:pt x="23978" y="46972"/>
                    <a:pt x="21842" y="47098"/>
                    <a:pt x="19687" y="47117"/>
                  </a:cubicBezTo>
                  <a:cubicBezTo>
                    <a:pt x="18556" y="47136"/>
                    <a:pt x="17424" y="47147"/>
                    <a:pt x="16292" y="47147"/>
                  </a:cubicBezTo>
                  <a:cubicBezTo>
                    <a:pt x="15279" y="47147"/>
                    <a:pt x="14265" y="47138"/>
                    <a:pt x="13251" y="47117"/>
                  </a:cubicBezTo>
                  <a:cubicBezTo>
                    <a:pt x="11106" y="47071"/>
                    <a:pt x="8970" y="46981"/>
                    <a:pt x="6833" y="46810"/>
                  </a:cubicBezTo>
                  <a:cubicBezTo>
                    <a:pt x="4777" y="46645"/>
                    <a:pt x="2720" y="46413"/>
                    <a:pt x="687" y="46091"/>
                  </a:cubicBezTo>
                  <a:lnTo>
                    <a:pt x="687" y="46091"/>
                  </a:lnTo>
                  <a:cubicBezTo>
                    <a:pt x="694" y="46042"/>
                    <a:pt x="686" y="46024"/>
                    <a:pt x="695" y="45990"/>
                  </a:cubicBezTo>
                  <a:lnTo>
                    <a:pt x="704" y="45900"/>
                  </a:lnTo>
                  <a:lnTo>
                    <a:pt x="731" y="45539"/>
                  </a:lnTo>
                  <a:lnTo>
                    <a:pt x="785" y="44818"/>
                  </a:lnTo>
                  <a:cubicBezTo>
                    <a:pt x="830" y="44340"/>
                    <a:pt x="848" y="43853"/>
                    <a:pt x="884" y="43376"/>
                  </a:cubicBezTo>
                  <a:cubicBezTo>
                    <a:pt x="902" y="42898"/>
                    <a:pt x="920" y="42411"/>
                    <a:pt x="947" y="41934"/>
                  </a:cubicBezTo>
                  <a:lnTo>
                    <a:pt x="983" y="40482"/>
                  </a:lnTo>
                  <a:cubicBezTo>
                    <a:pt x="1020" y="38553"/>
                    <a:pt x="1001" y="36624"/>
                    <a:pt x="974" y="34704"/>
                  </a:cubicBezTo>
                  <a:cubicBezTo>
                    <a:pt x="911" y="30846"/>
                    <a:pt x="785" y="26998"/>
                    <a:pt x="902" y="23158"/>
                  </a:cubicBezTo>
                  <a:cubicBezTo>
                    <a:pt x="1135" y="15524"/>
                    <a:pt x="1919" y="7908"/>
                    <a:pt x="3174" y="372"/>
                  </a:cubicBezTo>
                  <a:close/>
                  <a:moveTo>
                    <a:pt x="2894" y="1"/>
                  </a:moveTo>
                  <a:lnTo>
                    <a:pt x="2867" y="145"/>
                  </a:lnTo>
                  <a:cubicBezTo>
                    <a:pt x="1587" y="7753"/>
                    <a:pt x="803" y="15442"/>
                    <a:pt x="569" y="23149"/>
                  </a:cubicBezTo>
                  <a:cubicBezTo>
                    <a:pt x="452" y="27007"/>
                    <a:pt x="578" y="30855"/>
                    <a:pt x="641" y="34704"/>
                  </a:cubicBezTo>
                  <a:cubicBezTo>
                    <a:pt x="677" y="36633"/>
                    <a:pt x="695" y="38553"/>
                    <a:pt x="659" y="40473"/>
                  </a:cubicBezTo>
                  <a:lnTo>
                    <a:pt x="614" y="41916"/>
                  </a:lnTo>
                  <a:cubicBezTo>
                    <a:pt x="596" y="42402"/>
                    <a:pt x="578" y="42880"/>
                    <a:pt x="551" y="43358"/>
                  </a:cubicBezTo>
                  <a:cubicBezTo>
                    <a:pt x="524" y="43835"/>
                    <a:pt x="506" y="44313"/>
                    <a:pt x="461" y="44800"/>
                  </a:cubicBezTo>
                  <a:lnTo>
                    <a:pt x="407" y="45512"/>
                  </a:lnTo>
                  <a:lnTo>
                    <a:pt x="380" y="45873"/>
                  </a:lnTo>
                  <a:lnTo>
                    <a:pt x="361" y="46035"/>
                  </a:lnTo>
                  <a:cubicBezTo>
                    <a:pt x="361" y="46053"/>
                    <a:pt x="361" y="46062"/>
                    <a:pt x="334" y="46071"/>
                  </a:cubicBezTo>
                  <a:lnTo>
                    <a:pt x="1" y="46305"/>
                  </a:lnTo>
                  <a:lnTo>
                    <a:pt x="398" y="46368"/>
                  </a:lnTo>
                  <a:cubicBezTo>
                    <a:pt x="2525" y="46711"/>
                    <a:pt x="4661" y="46963"/>
                    <a:pt x="6806" y="47135"/>
                  </a:cubicBezTo>
                  <a:cubicBezTo>
                    <a:pt x="8952" y="47306"/>
                    <a:pt x="11097" y="47387"/>
                    <a:pt x="13251" y="47432"/>
                  </a:cubicBezTo>
                  <a:cubicBezTo>
                    <a:pt x="14265" y="47453"/>
                    <a:pt x="15281" y="47463"/>
                    <a:pt x="16296" y="47463"/>
                  </a:cubicBezTo>
                  <a:cubicBezTo>
                    <a:pt x="17430" y="47463"/>
                    <a:pt x="18565" y="47451"/>
                    <a:pt x="19696" y="47432"/>
                  </a:cubicBezTo>
                  <a:cubicBezTo>
                    <a:pt x="21842" y="47414"/>
                    <a:pt x="23996" y="47288"/>
                    <a:pt x="26141" y="47207"/>
                  </a:cubicBezTo>
                  <a:lnTo>
                    <a:pt x="26150" y="47207"/>
                  </a:lnTo>
                  <a:lnTo>
                    <a:pt x="26168" y="47198"/>
                  </a:lnTo>
                  <a:cubicBezTo>
                    <a:pt x="28178" y="46747"/>
                    <a:pt x="30143" y="46080"/>
                    <a:pt x="31982" y="45151"/>
                  </a:cubicBezTo>
                  <a:cubicBezTo>
                    <a:pt x="33821" y="44214"/>
                    <a:pt x="35543" y="42997"/>
                    <a:pt x="36886" y="41411"/>
                  </a:cubicBezTo>
                  <a:cubicBezTo>
                    <a:pt x="37228" y="41014"/>
                    <a:pt x="37535" y="40590"/>
                    <a:pt x="37805" y="40149"/>
                  </a:cubicBezTo>
                  <a:cubicBezTo>
                    <a:pt x="38094" y="39716"/>
                    <a:pt x="38328" y="39247"/>
                    <a:pt x="38544" y="38779"/>
                  </a:cubicBezTo>
                  <a:cubicBezTo>
                    <a:pt x="38761" y="38301"/>
                    <a:pt x="38914" y="37805"/>
                    <a:pt x="39058" y="37300"/>
                  </a:cubicBezTo>
                  <a:lnTo>
                    <a:pt x="39148" y="36922"/>
                  </a:lnTo>
                  <a:lnTo>
                    <a:pt x="39157" y="36877"/>
                  </a:lnTo>
                  <a:cubicBezTo>
                    <a:pt x="39166" y="36868"/>
                    <a:pt x="39166" y="36841"/>
                    <a:pt x="39166" y="36841"/>
                  </a:cubicBezTo>
                  <a:cubicBezTo>
                    <a:pt x="39175" y="36832"/>
                    <a:pt x="39175" y="36814"/>
                    <a:pt x="39184" y="36814"/>
                  </a:cubicBezTo>
                  <a:cubicBezTo>
                    <a:pt x="39193" y="36796"/>
                    <a:pt x="39220" y="36787"/>
                    <a:pt x="39248" y="36778"/>
                  </a:cubicBezTo>
                  <a:cubicBezTo>
                    <a:pt x="39275" y="36778"/>
                    <a:pt x="39311" y="36787"/>
                    <a:pt x="39338" y="36796"/>
                  </a:cubicBezTo>
                  <a:cubicBezTo>
                    <a:pt x="39356" y="36805"/>
                    <a:pt x="39365" y="36814"/>
                    <a:pt x="39374" y="36823"/>
                  </a:cubicBezTo>
                  <a:lnTo>
                    <a:pt x="39392" y="36841"/>
                  </a:lnTo>
                  <a:lnTo>
                    <a:pt x="39419" y="36886"/>
                  </a:lnTo>
                  <a:lnTo>
                    <a:pt x="39644" y="37201"/>
                  </a:lnTo>
                  <a:cubicBezTo>
                    <a:pt x="40266" y="38040"/>
                    <a:pt x="41041" y="38770"/>
                    <a:pt x="41952" y="39292"/>
                  </a:cubicBezTo>
                  <a:cubicBezTo>
                    <a:pt x="42862" y="39824"/>
                    <a:pt x="43872" y="40140"/>
                    <a:pt x="44908" y="40284"/>
                  </a:cubicBezTo>
                  <a:lnTo>
                    <a:pt x="45007" y="40293"/>
                  </a:lnTo>
                  <a:lnTo>
                    <a:pt x="45061" y="40212"/>
                  </a:lnTo>
                  <a:cubicBezTo>
                    <a:pt x="45927" y="38860"/>
                    <a:pt x="46495" y="37354"/>
                    <a:pt x="46900" y="35822"/>
                  </a:cubicBezTo>
                  <a:cubicBezTo>
                    <a:pt x="47297" y="34281"/>
                    <a:pt x="47540" y="32712"/>
                    <a:pt x="47712" y="31144"/>
                  </a:cubicBezTo>
                  <a:cubicBezTo>
                    <a:pt x="47874" y="29575"/>
                    <a:pt x="47964" y="27998"/>
                    <a:pt x="48054" y="26430"/>
                  </a:cubicBezTo>
                  <a:cubicBezTo>
                    <a:pt x="48099" y="25636"/>
                    <a:pt x="48144" y="24852"/>
                    <a:pt x="48207" y="24077"/>
                  </a:cubicBezTo>
                  <a:cubicBezTo>
                    <a:pt x="48261" y="23293"/>
                    <a:pt x="48334" y="22509"/>
                    <a:pt x="48406" y="21724"/>
                  </a:cubicBezTo>
                  <a:cubicBezTo>
                    <a:pt x="48667" y="18588"/>
                    <a:pt x="48965" y="15451"/>
                    <a:pt x="49145" y="12296"/>
                  </a:cubicBezTo>
                  <a:cubicBezTo>
                    <a:pt x="49217" y="10727"/>
                    <a:pt x="49280" y="9141"/>
                    <a:pt x="49280" y="7564"/>
                  </a:cubicBezTo>
                  <a:cubicBezTo>
                    <a:pt x="49280" y="6779"/>
                    <a:pt x="49262" y="5986"/>
                    <a:pt x="49235" y="5193"/>
                  </a:cubicBezTo>
                  <a:lnTo>
                    <a:pt x="49208" y="4607"/>
                  </a:lnTo>
                  <a:lnTo>
                    <a:pt x="49199" y="4310"/>
                  </a:lnTo>
                  <a:lnTo>
                    <a:pt x="49190" y="4165"/>
                  </a:lnTo>
                  <a:lnTo>
                    <a:pt x="49181" y="4003"/>
                  </a:lnTo>
                  <a:cubicBezTo>
                    <a:pt x="49154" y="3561"/>
                    <a:pt x="49109" y="3120"/>
                    <a:pt x="49055" y="2705"/>
                  </a:cubicBezTo>
                  <a:cubicBezTo>
                    <a:pt x="48081" y="2525"/>
                    <a:pt x="47081" y="2345"/>
                    <a:pt x="46089" y="2200"/>
                  </a:cubicBezTo>
                  <a:lnTo>
                    <a:pt x="43232" y="1840"/>
                  </a:lnTo>
                  <a:lnTo>
                    <a:pt x="40374" y="1551"/>
                  </a:lnTo>
                  <a:lnTo>
                    <a:pt x="37508" y="1317"/>
                  </a:lnTo>
                  <a:cubicBezTo>
                    <a:pt x="33686" y="1056"/>
                    <a:pt x="29855" y="938"/>
                    <a:pt x="26024" y="857"/>
                  </a:cubicBezTo>
                  <a:cubicBezTo>
                    <a:pt x="22193" y="776"/>
                    <a:pt x="18362" y="731"/>
                    <a:pt x="14540" y="632"/>
                  </a:cubicBezTo>
                  <a:cubicBezTo>
                    <a:pt x="10726" y="524"/>
                    <a:pt x="6903" y="353"/>
                    <a:pt x="3107" y="21"/>
                  </a:cubicBezTo>
                  <a:lnTo>
                    <a:pt x="3107" y="21"/>
                  </a:lnTo>
                  <a:cubicBezTo>
                    <a:pt x="3091" y="15"/>
                    <a:pt x="3070" y="10"/>
                    <a:pt x="3039" y="10"/>
                  </a:cubicBezTo>
                  <a:lnTo>
                    <a:pt x="28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004625" y="3411050"/>
              <a:ext cx="976675" cy="36075"/>
            </a:xfrm>
            <a:custGeom>
              <a:rect b="b" l="l" r="r" t="t"/>
              <a:pathLst>
                <a:path extrusionOk="0" h="1443" w="39067">
                  <a:moveTo>
                    <a:pt x="180" y="0"/>
                  </a:moveTo>
                  <a:cubicBezTo>
                    <a:pt x="0" y="0"/>
                    <a:pt x="9" y="262"/>
                    <a:pt x="180" y="271"/>
                  </a:cubicBezTo>
                  <a:cubicBezTo>
                    <a:pt x="13025" y="748"/>
                    <a:pt x="25897" y="1253"/>
                    <a:pt x="38751" y="1442"/>
                  </a:cubicBezTo>
                  <a:cubicBezTo>
                    <a:pt x="39066" y="1442"/>
                    <a:pt x="39066" y="965"/>
                    <a:pt x="38751" y="947"/>
                  </a:cubicBezTo>
                  <a:cubicBezTo>
                    <a:pt x="25906" y="424"/>
                    <a:pt x="13025" y="234"/>
                    <a:pt x="180" y="0"/>
                  </a:cubicBezTo>
                  <a:close/>
                </a:path>
              </a:pathLst>
            </a:custGeom>
            <a:solidFill>
              <a:srgbClr val="A67A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004625" y="3411050"/>
              <a:ext cx="976675" cy="36075"/>
            </a:xfrm>
            <a:custGeom>
              <a:rect b="b" l="l" r="r" t="t"/>
              <a:pathLst>
                <a:path extrusionOk="0" h="1443" w="39067">
                  <a:moveTo>
                    <a:pt x="180" y="0"/>
                  </a:moveTo>
                  <a:cubicBezTo>
                    <a:pt x="0" y="0"/>
                    <a:pt x="9" y="262"/>
                    <a:pt x="180" y="271"/>
                  </a:cubicBezTo>
                  <a:cubicBezTo>
                    <a:pt x="13025" y="748"/>
                    <a:pt x="25897" y="1253"/>
                    <a:pt x="38751" y="1442"/>
                  </a:cubicBezTo>
                  <a:cubicBezTo>
                    <a:pt x="39066" y="1442"/>
                    <a:pt x="39066" y="965"/>
                    <a:pt x="38751" y="947"/>
                  </a:cubicBezTo>
                  <a:cubicBezTo>
                    <a:pt x="25906" y="424"/>
                    <a:pt x="13025" y="234"/>
                    <a:pt x="18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" name="Google Shape;50;p2"/>
          <p:cNvSpPr/>
          <p:nvPr/>
        </p:nvSpPr>
        <p:spPr>
          <a:xfrm rot="-381518">
            <a:off x="1317430" y="-146232"/>
            <a:ext cx="102933" cy="551241"/>
          </a:xfrm>
          <a:prstGeom prst="roundRect">
            <a:avLst>
              <a:gd fmla="val 50000" name="adj"/>
            </a:avLst>
          </a:prstGeom>
          <a:solidFill>
            <a:schemeClr val="lt2">
              <a:alpha val="47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/>
          <p:nvPr/>
        </p:nvSpPr>
        <p:spPr>
          <a:xfrm>
            <a:off x="8740343" y="1780347"/>
            <a:ext cx="20479" cy="58449"/>
          </a:xfrm>
          <a:custGeom>
            <a:rect b="b" l="l" r="r" t="t"/>
            <a:pathLst>
              <a:path extrusionOk="0" h="1403" w="488">
                <a:moveTo>
                  <a:pt x="249" y="0"/>
                </a:moveTo>
                <a:cubicBezTo>
                  <a:pt x="193" y="0"/>
                  <a:pt x="139" y="35"/>
                  <a:pt x="118" y="90"/>
                </a:cubicBezTo>
                <a:cubicBezTo>
                  <a:pt x="73" y="190"/>
                  <a:pt x="46" y="289"/>
                  <a:pt x="28" y="397"/>
                </a:cubicBezTo>
                <a:cubicBezTo>
                  <a:pt x="19" y="442"/>
                  <a:pt x="1" y="496"/>
                  <a:pt x="19" y="541"/>
                </a:cubicBezTo>
                <a:cubicBezTo>
                  <a:pt x="19" y="559"/>
                  <a:pt x="28" y="568"/>
                  <a:pt x="37" y="586"/>
                </a:cubicBezTo>
                <a:cubicBezTo>
                  <a:pt x="64" y="595"/>
                  <a:pt x="145" y="613"/>
                  <a:pt x="145" y="622"/>
                </a:cubicBezTo>
                <a:cubicBezTo>
                  <a:pt x="145" y="631"/>
                  <a:pt x="100" y="649"/>
                  <a:pt x="73" y="658"/>
                </a:cubicBezTo>
                <a:cubicBezTo>
                  <a:pt x="37" y="667"/>
                  <a:pt x="46" y="685"/>
                  <a:pt x="46" y="694"/>
                </a:cubicBezTo>
                <a:cubicBezTo>
                  <a:pt x="37" y="902"/>
                  <a:pt x="46" y="1100"/>
                  <a:pt x="109" y="1307"/>
                </a:cubicBezTo>
                <a:cubicBezTo>
                  <a:pt x="118" y="1343"/>
                  <a:pt x="154" y="1379"/>
                  <a:pt x="190" y="1397"/>
                </a:cubicBezTo>
                <a:cubicBezTo>
                  <a:pt x="203" y="1401"/>
                  <a:pt x="215" y="1402"/>
                  <a:pt x="228" y="1402"/>
                </a:cubicBezTo>
                <a:cubicBezTo>
                  <a:pt x="289" y="1402"/>
                  <a:pt x="348" y="1367"/>
                  <a:pt x="371" y="1307"/>
                </a:cubicBezTo>
                <a:cubicBezTo>
                  <a:pt x="434" y="1109"/>
                  <a:pt x="443" y="902"/>
                  <a:pt x="443" y="703"/>
                </a:cubicBezTo>
                <a:cubicBezTo>
                  <a:pt x="443" y="685"/>
                  <a:pt x="452" y="676"/>
                  <a:pt x="416" y="658"/>
                </a:cubicBezTo>
                <a:cubicBezTo>
                  <a:pt x="389" y="649"/>
                  <a:pt x="344" y="640"/>
                  <a:pt x="344" y="622"/>
                </a:cubicBezTo>
                <a:cubicBezTo>
                  <a:pt x="344" y="613"/>
                  <a:pt x="425" y="595"/>
                  <a:pt x="443" y="586"/>
                </a:cubicBezTo>
                <a:cubicBezTo>
                  <a:pt x="461" y="577"/>
                  <a:pt x="470" y="559"/>
                  <a:pt x="470" y="550"/>
                </a:cubicBezTo>
                <a:cubicBezTo>
                  <a:pt x="488" y="496"/>
                  <a:pt x="470" y="451"/>
                  <a:pt x="461" y="397"/>
                </a:cubicBezTo>
                <a:cubicBezTo>
                  <a:pt x="443" y="298"/>
                  <a:pt x="416" y="190"/>
                  <a:pt x="380" y="90"/>
                </a:cubicBezTo>
                <a:cubicBezTo>
                  <a:pt x="362" y="54"/>
                  <a:pt x="335" y="27"/>
                  <a:pt x="298" y="9"/>
                </a:cubicBezTo>
                <a:cubicBezTo>
                  <a:pt x="282" y="3"/>
                  <a:pt x="266" y="0"/>
                  <a:pt x="24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4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56" name="Google Shape;56;p4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561875" y="10727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561875" y="12703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561875" y="47219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" name="Google Shape;78;p4"/>
          <p:cNvSpPr txBox="1"/>
          <p:nvPr>
            <p:ph type="title"/>
          </p:nvPr>
        </p:nvSpPr>
        <p:spPr>
          <a:xfrm>
            <a:off x="720000" y="540000"/>
            <a:ext cx="7704000" cy="36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9" name="Google Shape;79;p4"/>
          <p:cNvSpPr txBox="1"/>
          <p:nvPr>
            <p:ph idx="1" type="body"/>
          </p:nvPr>
        </p:nvSpPr>
        <p:spPr>
          <a:xfrm>
            <a:off x="720000" y="1246924"/>
            <a:ext cx="7704000" cy="3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indent="-304800" lvl="1" marL="914400" rtl="0">
              <a:spcBef>
                <a:spcPts val="5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5"/>
          <p:cNvGrpSpPr/>
          <p:nvPr/>
        </p:nvGrpSpPr>
        <p:grpSpPr>
          <a:xfrm>
            <a:off x="-174525" y="-22399"/>
            <a:ext cx="9487164" cy="5193049"/>
            <a:chOff x="-174525" y="-22399"/>
            <a:chExt cx="9487164" cy="5193049"/>
          </a:xfrm>
        </p:grpSpPr>
        <p:sp>
          <p:nvSpPr>
            <p:cNvPr id="82" name="Google Shape;82;p5"/>
            <p:cNvSpPr/>
            <p:nvPr/>
          </p:nvSpPr>
          <p:spPr>
            <a:xfrm>
              <a:off x="-174525" y="-22399"/>
              <a:ext cx="9487164" cy="5188298"/>
            </a:xfrm>
            <a:custGeom>
              <a:rect b="b" l="l" r="r" t="t"/>
              <a:pathLst>
                <a:path extrusionOk="0" h="144360" w="264469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3" name="Google Shape;83;p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84" name="Google Shape;84;p5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85" name="Google Shape;85;p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" name="Google Shape;100;p5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101" name="Google Shape;101;p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16" name="Google Shape;116;p5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5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5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5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" name="Google Shape;120;p5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" name="Google Shape;121;p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2" name="Google Shape;122;p5"/>
          <p:cNvSpPr txBox="1"/>
          <p:nvPr>
            <p:ph type="title"/>
          </p:nvPr>
        </p:nvSpPr>
        <p:spPr>
          <a:xfrm>
            <a:off x="720000" y="540000"/>
            <a:ext cx="33687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3" name="Google Shape;123;p5"/>
          <p:cNvSpPr txBox="1"/>
          <p:nvPr>
            <p:ph idx="1" type="subTitle"/>
          </p:nvPr>
        </p:nvSpPr>
        <p:spPr>
          <a:xfrm>
            <a:off x="906900" y="3292127"/>
            <a:ext cx="2506200" cy="3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4" name="Google Shape;124;p5"/>
          <p:cNvSpPr txBox="1"/>
          <p:nvPr>
            <p:ph idx="2" type="subTitle"/>
          </p:nvPr>
        </p:nvSpPr>
        <p:spPr>
          <a:xfrm>
            <a:off x="5676900" y="3292127"/>
            <a:ext cx="2506200" cy="3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5" name="Google Shape;125;p5"/>
          <p:cNvSpPr txBox="1"/>
          <p:nvPr>
            <p:ph idx="3" type="subTitle"/>
          </p:nvPr>
        </p:nvSpPr>
        <p:spPr>
          <a:xfrm>
            <a:off x="906900" y="1584571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6" name="Google Shape;126;p5"/>
          <p:cNvSpPr txBox="1"/>
          <p:nvPr>
            <p:ph idx="4" type="subTitle"/>
          </p:nvPr>
        </p:nvSpPr>
        <p:spPr>
          <a:xfrm>
            <a:off x="5676900" y="1584571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7" name="Google Shape;127;p5"/>
          <p:cNvSpPr txBox="1"/>
          <p:nvPr>
            <p:ph idx="5" type="subTitle"/>
          </p:nvPr>
        </p:nvSpPr>
        <p:spPr>
          <a:xfrm>
            <a:off x="906900" y="2076621"/>
            <a:ext cx="25062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8" name="Google Shape;128;p5"/>
          <p:cNvSpPr txBox="1"/>
          <p:nvPr>
            <p:ph idx="6" type="subTitle"/>
          </p:nvPr>
        </p:nvSpPr>
        <p:spPr>
          <a:xfrm>
            <a:off x="5676900" y="2076621"/>
            <a:ext cx="25062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9" name="Google Shape;129;p5"/>
          <p:cNvSpPr txBox="1"/>
          <p:nvPr>
            <p:ph idx="7" type="subTitle"/>
          </p:nvPr>
        </p:nvSpPr>
        <p:spPr>
          <a:xfrm>
            <a:off x="906900" y="3755202"/>
            <a:ext cx="25062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0" name="Google Shape;130;p5"/>
          <p:cNvSpPr txBox="1"/>
          <p:nvPr>
            <p:ph idx="8" type="subTitle"/>
          </p:nvPr>
        </p:nvSpPr>
        <p:spPr>
          <a:xfrm>
            <a:off x="5676900" y="3755202"/>
            <a:ext cx="25062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6"/>
          <p:cNvGrpSpPr/>
          <p:nvPr/>
        </p:nvGrpSpPr>
        <p:grpSpPr>
          <a:xfrm>
            <a:off x="-174525" y="-22399"/>
            <a:ext cx="9487164" cy="5193049"/>
            <a:chOff x="-174525" y="-22399"/>
            <a:chExt cx="9487164" cy="5193049"/>
          </a:xfrm>
        </p:grpSpPr>
        <p:sp>
          <p:nvSpPr>
            <p:cNvPr id="133" name="Google Shape;133;p6"/>
            <p:cNvSpPr/>
            <p:nvPr/>
          </p:nvSpPr>
          <p:spPr>
            <a:xfrm>
              <a:off x="-174525" y="-22399"/>
              <a:ext cx="9487164" cy="5188298"/>
            </a:xfrm>
            <a:custGeom>
              <a:rect b="b" l="l" r="r" t="t"/>
              <a:pathLst>
                <a:path extrusionOk="0" h="144360" w="264469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4" name="Google Shape;134;p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35" name="Google Shape;135;p6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136" name="Google Shape;136;p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1" name="Google Shape;151;p6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152" name="Google Shape;152;p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67" name="Google Shape;167;p6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" name="Google Shape;168;p6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6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0" name="Google Shape;170;p6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1" name="Google Shape;171;p6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2" name="Google Shape;172;p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3" name="Google Shape;173;p6"/>
          <p:cNvSpPr txBox="1"/>
          <p:nvPr>
            <p:ph type="title"/>
          </p:nvPr>
        </p:nvSpPr>
        <p:spPr>
          <a:xfrm>
            <a:off x="720000" y="540000"/>
            <a:ext cx="3378600" cy="101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4" name="Google Shape;174;p6"/>
          <p:cNvSpPr txBox="1"/>
          <p:nvPr>
            <p:ph idx="1" type="body"/>
          </p:nvPr>
        </p:nvSpPr>
        <p:spPr>
          <a:xfrm>
            <a:off x="470700" y="3119125"/>
            <a:ext cx="3378600" cy="1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5" name="Google Shape;175;p6"/>
          <p:cNvSpPr txBox="1"/>
          <p:nvPr>
            <p:ph idx="2" type="body"/>
          </p:nvPr>
        </p:nvSpPr>
        <p:spPr>
          <a:xfrm>
            <a:off x="5368500" y="3105175"/>
            <a:ext cx="3177000" cy="1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6" name="Google Shape;176;p6"/>
          <p:cNvSpPr txBox="1"/>
          <p:nvPr>
            <p:ph idx="3" type="subTitle"/>
          </p:nvPr>
        </p:nvSpPr>
        <p:spPr>
          <a:xfrm>
            <a:off x="906900" y="2586400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77" name="Google Shape;177;p6"/>
          <p:cNvSpPr txBox="1"/>
          <p:nvPr>
            <p:ph idx="4" type="subTitle"/>
          </p:nvPr>
        </p:nvSpPr>
        <p:spPr>
          <a:xfrm>
            <a:off x="5703900" y="2572450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hree Columns">
  <p:cSld name="CUSTOM_3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7"/>
          <p:cNvGrpSpPr/>
          <p:nvPr/>
        </p:nvGrpSpPr>
        <p:grpSpPr>
          <a:xfrm>
            <a:off x="-174525" y="-22399"/>
            <a:ext cx="9487164" cy="5193049"/>
            <a:chOff x="-174525" y="-22399"/>
            <a:chExt cx="9487164" cy="5193049"/>
          </a:xfrm>
        </p:grpSpPr>
        <p:sp>
          <p:nvSpPr>
            <p:cNvPr id="180" name="Google Shape;180;p7"/>
            <p:cNvSpPr/>
            <p:nvPr/>
          </p:nvSpPr>
          <p:spPr>
            <a:xfrm>
              <a:off x="-174525" y="-22399"/>
              <a:ext cx="9487164" cy="5188298"/>
            </a:xfrm>
            <a:custGeom>
              <a:rect b="b" l="l" r="r" t="t"/>
              <a:pathLst>
                <a:path extrusionOk="0" h="144360" w="264469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1" name="Google Shape;181;p7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82" name="Google Shape;182;p7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183" name="Google Shape;183;p7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7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7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7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7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7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7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7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7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7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7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7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7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7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7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199" name="Google Shape;199;p7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7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7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7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7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7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7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7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7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7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7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14" name="Google Shape;214;p7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5" name="Google Shape;215;p7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7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" name="Google Shape;217;p7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" name="Google Shape;218;p7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9" name="Google Shape;219;p7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0" name="Google Shape;220;p7"/>
          <p:cNvSpPr txBox="1"/>
          <p:nvPr>
            <p:ph type="title"/>
          </p:nvPr>
        </p:nvSpPr>
        <p:spPr>
          <a:xfrm>
            <a:off x="720000" y="540000"/>
            <a:ext cx="3087300" cy="145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1" name="Google Shape;221;p7"/>
          <p:cNvSpPr txBox="1"/>
          <p:nvPr>
            <p:ph idx="1" type="subTitle"/>
          </p:nvPr>
        </p:nvSpPr>
        <p:spPr>
          <a:xfrm>
            <a:off x="5703898" y="867200"/>
            <a:ext cx="10416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2" name="Google Shape;222;p7"/>
          <p:cNvSpPr txBox="1"/>
          <p:nvPr>
            <p:ph idx="2" type="subTitle"/>
          </p:nvPr>
        </p:nvSpPr>
        <p:spPr>
          <a:xfrm>
            <a:off x="5703898" y="2856550"/>
            <a:ext cx="10416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3" name="Google Shape;223;p7"/>
          <p:cNvSpPr txBox="1"/>
          <p:nvPr>
            <p:ph idx="3" type="subTitle"/>
          </p:nvPr>
        </p:nvSpPr>
        <p:spPr>
          <a:xfrm>
            <a:off x="906900" y="2856550"/>
            <a:ext cx="10416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4" name="Google Shape;224;p7"/>
          <p:cNvSpPr txBox="1"/>
          <p:nvPr>
            <p:ph idx="4" type="subTitle"/>
          </p:nvPr>
        </p:nvSpPr>
        <p:spPr>
          <a:xfrm>
            <a:off x="906900" y="3263350"/>
            <a:ext cx="2506200" cy="11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5" name="Google Shape;225;p7"/>
          <p:cNvSpPr txBox="1"/>
          <p:nvPr>
            <p:ph idx="5" type="subTitle"/>
          </p:nvPr>
        </p:nvSpPr>
        <p:spPr>
          <a:xfrm>
            <a:off x="5703900" y="3263350"/>
            <a:ext cx="2506200" cy="11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6" name="Google Shape;226;p7"/>
          <p:cNvSpPr txBox="1"/>
          <p:nvPr>
            <p:ph idx="6" type="subTitle"/>
          </p:nvPr>
        </p:nvSpPr>
        <p:spPr>
          <a:xfrm>
            <a:off x="5703900" y="1289800"/>
            <a:ext cx="2506200" cy="11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1">
  <p:cSld name="CUSTOM_4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8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229" name="Google Shape;229;p8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561875" y="10727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561875" y="12703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561875" y="47219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1" name="Google Shape;251;p8"/>
          <p:cNvSpPr txBox="1"/>
          <p:nvPr>
            <p:ph type="title"/>
          </p:nvPr>
        </p:nvSpPr>
        <p:spPr>
          <a:xfrm>
            <a:off x="5314275" y="982000"/>
            <a:ext cx="3109500" cy="13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8"/>
          <p:cNvSpPr txBox="1"/>
          <p:nvPr>
            <p:ph idx="1" type="subTitle"/>
          </p:nvPr>
        </p:nvSpPr>
        <p:spPr>
          <a:xfrm>
            <a:off x="6241125" y="2642075"/>
            <a:ext cx="2182800" cy="14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CUSTOM_5">
    <p:bg>
      <p:bgPr>
        <a:solidFill>
          <a:schemeClr val="lt2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 txBox="1"/>
          <p:nvPr>
            <p:ph type="title"/>
          </p:nvPr>
        </p:nvSpPr>
        <p:spPr>
          <a:xfrm>
            <a:off x="3223200" y="1570950"/>
            <a:ext cx="2697600" cy="20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0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257" name="Google Shape;257;p10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0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0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0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76" name="Google Shape;276;p10"/>
          <p:cNvCxnSpPr/>
          <p:nvPr/>
        </p:nvCxnSpPr>
        <p:spPr>
          <a:xfrm>
            <a:off x="-62550" y="540000"/>
            <a:ext cx="9269100" cy="0"/>
          </a:xfrm>
          <a:prstGeom prst="straightConnector1">
            <a:avLst/>
          </a:prstGeom>
          <a:noFill/>
          <a:ln cap="flat" cmpd="sng" w="952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7" name="Google Shape;277;p10"/>
          <p:cNvSpPr/>
          <p:nvPr/>
        </p:nvSpPr>
        <p:spPr>
          <a:xfrm>
            <a:off x="-14550" y="5010825"/>
            <a:ext cx="9160200" cy="15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0"/>
          <p:cNvSpPr txBox="1"/>
          <p:nvPr>
            <p:ph type="title"/>
          </p:nvPr>
        </p:nvSpPr>
        <p:spPr>
          <a:xfrm>
            <a:off x="720000" y="540000"/>
            <a:ext cx="53634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1">
  <p:cSld name="TITLE_ONLY_1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11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281" name="Google Shape;281;p11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0" name="Google Shape;300;p11"/>
          <p:cNvCxnSpPr/>
          <p:nvPr/>
        </p:nvCxnSpPr>
        <p:spPr>
          <a:xfrm>
            <a:off x="-62550" y="540000"/>
            <a:ext cx="9269100" cy="0"/>
          </a:xfrm>
          <a:prstGeom prst="straightConnector1">
            <a:avLst/>
          </a:prstGeom>
          <a:noFill/>
          <a:ln cap="flat" cmpd="sng" w="952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1" name="Google Shape;301;p11"/>
          <p:cNvSpPr txBox="1"/>
          <p:nvPr>
            <p:ph type="title"/>
          </p:nvPr>
        </p:nvSpPr>
        <p:spPr>
          <a:xfrm>
            <a:off x="720000" y="540000"/>
            <a:ext cx="7704000" cy="4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ix Columns">
  <p:cSld name="CUSTOM_7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12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304" name="Google Shape;304;p12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2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2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2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2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2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2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2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2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2"/>
            <p:cNvSpPr/>
            <p:nvPr/>
          </p:nvSpPr>
          <p:spPr>
            <a:xfrm>
              <a:off x="561875" y="10727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2"/>
            <p:cNvSpPr/>
            <p:nvPr/>
          </p:nvSpPr>
          <p:spPr>
            <a:xfrm>
              <a:off x="561875" y="12703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2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2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2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2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2"/>
            <p:cNvSpPr/>
            <p:nvPr/>
          </p:nvSpPr>
          <p:spPr>
            <a:xfrm>
              <a:off x="561875" y="47219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2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2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2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6" name="Google Shape;326;p12"/>
          <p:cNvSpPr txBox="1"/>
          <p:nvPr>
            <p:ph idx="1" type="subTitle"/>
          </p:nvPr>
        </p:nvSpPr>
        <p:spPr>
          <a:xfrm>
            <a:off x="804150" y="3222265"/>
            <a:ext cx="2506200" cy="3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9pPr>
          </a:lstStyle>
          <a:p/>
        </p:txBody>
      </p:sp>
      <p:sp>
        <p:nvSpPr>
          <p:cNvPr id="327" name="Google Shape;327;p12"/>
          <p:cNvSpPr txBox="1"/>
          <p:nvPr>
            <p:ph idx="2" type="subTitle"/>
          </p:nvPr>
        </p:nvSpPr>
        <p:spPr>
          <a:xfrm>
            <a:off x="5833650" y="3222265"/>
            <a:ext cx="2506200" cy="3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9pPr>
          </a:lstStyle>
          <a:p/>
        </p:txBody>
      </p:sp>
      <p:sp>
        <p:nvSpPr>
          <p:cNvPr id="328" name="Google Shape;328;p12"/>
          <p:cNvSpPr txBox="1"/>
          <p:nvPr>
            <p:ph idx="3" type="subTitle"/>
          </p:nvPr>
        </p:nvSpPr>
        <p:spPr>
          <a:xfrm>
            <a:off x="804150" y="1682815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9pPr>
          </a:lstStyle>
          <a:p/>
        </p:txBody>
      </p:sp>
      <p:sp>
        <p:nvSpPr>
          <p:cNvPr id="329" name="Google Shape;329;p12"/>
          <p:cNvSpPr txBox="1"/>
          <p:nvPr>
            <p:ph idx="4" type="subTitle"/>
          </p:nvPr>
        </p:nvSpPr>
        <p:spPr>
          <a:xfrm>
            <a:off x="5833650" y="1682815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9pPr>
          </a:lstStyle>
          <a:p/>
        </p:txBody>
      </p:sp>
      <p:sp>
        <p:nvSpPr>
          <p:cNvPr id="330" name="Google Shape;330;p12"/>
          <p:cNvSpPr txBox="1"/>
          <p:nvPr>
            <p:ph idx="5" type="subTitle"/>
          </p:nvPr>
        </p:nvSpPr>
        <p:spPr>
          <a:xfrm>
            <a:off x="3318900" y="3222265"/>
            <a:ext cx="2506200" cy="3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9pPr>
          </a:lstStyle>
          <a:p/>
        </p:txBody>
      </p:sp>
      <p:sp>
        <p:nvSpPr>
          <p:cNvPr id="331" name="Google Shape;331;p12"/>
          <p:cNvSpPr txBox="1"/>
          <p:nvPr>
            <p:ph idx="6" type="subTitle"/>
          </p:nvPr>
        </p:nvSpPr>
        <p:spPr>
          <a:xfrm>
            <a:off x="3318900" y="1682815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b="1" sz="1600">
                <a:latin typeface="Itim"/>
                <a:ea typeface="Itim"/>
                <a:cs typeface="Itim"/>
                <a:sym typeface="Itim"/>
              </a:defRPr>
            </a:lvl9pPr>
          </a:lstStyle>
          <a:p/>
        </p:txBody>
      </p:sp>
      <p:sp>
        <p:nvSpPr>
          <p:cNvPr id="332" name="Google Shape;332;p12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3" name="Google Shape;333;p12"/>
          <p:cNvSpPr txBox="1"/>
          <p:nvPr>
            <p:ph idx="7" type="subTitle"/>
          </p:nvPr>
        </p:nvSpPr>
        <p:spPr>
          <a:xfrm>
            <a:off x="804150" y="2098665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34" name="Google Shape;334;p12"/>
          <p:cNvSpPr txBox="1"/>
          <p:nvPr>
            <p:ph idx="8" type="subTitle"/>
          </p:nvPr>
        </p:nvSpPr>
        <p:spPr>
          <a:xfrm>
            <a:off x="5833650" y="2098665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35" name="Google Shape;335;p12"/>
          <p:cNvSpPr txBox="1"/>
          <p:nvPr>
            <p:ph idx="9" type="subTitle"/>
          </p:nvPr>
        </p:nvSpPr>
        <p:spPr>
          <a:xfrm>
            <a:off x="804150" y="3609140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36" name="Google Shape;336;p12"/>
          <p:cNvSpPr txBox="1"/>
          <p:nvPr>
            <p:ph idx="13" type="subTitle"/>
          </p:nvPr>
        </p:nvSpPr>
        <p:spPr>
          <a:xfrm>
            <a:off x="5833650" y="3609140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37" name="Google Shape;337;p12"/>
          <p:cNvSpPr txBox="1"/>
          <p:nvPr>
            <p:ph idx="14" type="subTitle"/>
          </p:nvPr>
        </p:nvSpPr>
        <p:spPr>
          <a:xfrm>
            <a:off x="3318900" y="2098665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38" name="Google Shape;338;p12"/>
          <p:cNvSpPr txBox="1"/>
          <p:nvPr>
            <p:ph idx="15" type="subTitle"/>
          </p:nvPr>
        </p:nvSpPr>
        <p:spPr>
          <a:xfrm>
            <a:off x="3318900" y="3609140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3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341" name="Google Shape;341;p13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3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3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3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3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3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3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3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0" name="Google Shape;360;p13"/>
          <p:cNvSpPr txBox="1"/>
          <p:nvPr>
            <p:ph type="title"/>
          </p:nvPr>
        </p:nvSpPr>
        <p:spPr>
          <a:xfrm>
            <a:off x="1061575" y="1371025"/>
            <a:ext cx="2808000" cy="75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1" name="Google Shape;361;p13"/>
          <p:cNvSpPr txBox="1"/>
          <p:nvPr>
            <p:ph idx="1" type="body"/>
          </p:nvPr>
        </p:nvSpPr>
        <p:spPr>
          <a:xfrm>
            <a:off x="1061575" y="2618975"/>
            <a:ext cx="2808000" cy="11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cxnSp>
        <p:nvCxnSpPr>
          <p:cNvPr id="362" name="Google Shape;362;p13"/>
          <p:cNvCxnSpPr/>
          <p:nvPr/>
        </p:nvCxnSpPr>
        <p:spPr>
          <a:xfrm>
            <a:off x="-62550" y="540000"/>
            <a:ext cx="9269100" cy="0"/>
          </a:xfrm>
          <a:prstGeom prst="straightConnector1">
            <a:avLst/>
          </a:prstGeom>
          <a:noFill/>
          <a:ln cap="flat" cmpd="sng" w="952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3" name="Google Shape;363;p13"/>
          <p:cNvSpPr/>
          <p:nvPr/>
        </p:nvSpPr>
        <p:spPr>
          <a:xfrm>
            <a:off x="-14550" y="5010825"/>
            <a:ext cx="9160200" cy="15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14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366" name="Google Shape;366;p14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561875" y="10727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561875" y="12703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561875" y="47219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8" name="Google Shape;388;p14"/>
          <p:cNvSpPr txBox="1"/>
          <p:nvPr>
            <p:ph idx="1" type="subTitle"/>
          </p:nvPr>
        </p:nvSpPr>
        <p:spPr>
          <a:xfrm>
            <a:off x="3983700" y="1758177"/>
            <a:ext cx="4440300" cy="9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89" name="Google Shape;389;p14"/>
          <p:cNvSpPr txBox="1"/>
          <p:nvPr>
            <p:ph type="ctrTitle"/>
          </p:nvPr>
        </p:nvSpPr>
        <p:spPr>
          <a:xfrm>
            <a:off x="5875800" y="2837502"/>
            <a:ext cx="2548200" cy="46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390" name="Google Shape;390;p14"/>
          <p:cNvGrpSpPr/>
          <p:nvPr/>
        </p:nvGrpSpPr>
        <p:grpSpPr>
          <a:xfrm>
            <a:off x="7673759" y="-287513"/>
            <a:ext cx="788762" cy="861588"/>
            <a:chOff x="7673759" y="-287513"/>
            <a:chExt cx="788762" cy="861588"/>
          </a:xfrm>
        </p:grpSpPr>
        <p:grpSp>
          <p:nvGrpSpPr>
            <p:cNvPr id="391" name="Google Shape;391;p14"/>
            <p:cNvGrpSpPr/>
            <p:nvPr/>
          </p:nvGrpSpPr>
          <p:grpSpPr>
            <a:xfrm rot="350572">
              <a:off x="7712287" y="-253348"/>
              <a:ext cx="711705" cy="793257"/>
              <a:chOff x="6554696" y="509501"/>
              <a:chExt cx="711709" cy="793261"/>
            </a:xfrm>
          </p:grpSpPr>
          <p:sp>
            <p:nvSpPr>
              <p:cNvPr id="392" name="Google Shape;392;p14"/>
              <p:cNvSpPr/>
              <p:nvPr/>
            </p:nvSpPr>
            <p:spPr>
              <a:xfrm>
                <a:off x="6560695" y="516700"/>
                <a:ext cx="696978" cy="779230"/>
              </a:xfrm>
              <a:custGeom>
                <a:rect b="b" l="l" r="r" t="t"/>
                <a:pathLst>
                  <a:path extrusionOk="0" h="23381" w="20913">
                    <a:moveTo>
                      <a:pt x="4201" y="1"/>
                    </a:moveTo>
                    <a:cubicBezTo>
                      <a:pt x="1903" y="1"/>
                      <a:pt x="28" y="1866"/>
                      <a:pt x="28" y="4165"/>
                    </a:cubicBezTo>
                    <a:lnTo>
                      <a:pt x="1" y="17073"/>
                    </a:lnTo>
                    <a:cubicBezTo>
                      <a:pt x="1" y="18903"/>
                      <a:pt x="1190" y="20516"/>
                      <a:pt x="2930" y="21057"/>
                    </a:cubicBezTo>
                    <a:lnTo>
                      <a:pt x="9736" y="23193"/>
                    </a:lnTo>
                    <a:cubicBezTo>
                      <a:pt x="10143" y="23318"/>
                      <a:pt x="10563" y="23381"/>
                      <a:pt x="10982" y="23381"/>
                    </a:cubicBezTo>
                    <a:cubicBezTo>
                      <a:pt x="11444" y="23381"/>
                      <a:pt x="11906" y="23304"/>
                      <a:pt x="12350" y="23148"/>
                    </a:cubicBezTo>
                    <a:lnTo>
                      <a:pt x="18092" y="21147"/>
                    </a:lnTo>
                    <a:cubicBezTo>
                      <a:pt x="19759" y="20570"/>
                      <a:pt x="20886" y="18993"/>
                      <a:pt x="20886" y="17217"/>
                    </a:cubicBezTo>
                    <a:lnTo>
                      <a:pt x="20913" y="4201"/>
                    </a:lnTo>
                    <a:cubicBezTo>
                      <a:pt x="20913" y="1903"/>
                      <a:pt x="19047" y="28"/>
                      <a:pt x="16748" y="28"/>
                    </a:cubicBezTo>
                    <a:lnTo>
                      <a:pt x="42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14"/>
              <p:cNvSpPr/>
              <p:nvPr/>
            </p:nvSpPr>
            <p:spPr>
              <a:xfrm>
                <a:off x="6554696" y="509501"/>
                <a:ext cx="711709" cy="793261"/>
              </a:xfrm>
              <a:custGeom>
                <a:rect b="b" l="l" r="r" t="t"/>
                <a:pathLst>
                  <a:path extrusionOk="0" h="23802" w="21355">
                    <a:moveTo>
                      <a:pt x="5138" y="442"/>
                    </a:moveTo>
                    <a:lnTo>
                      <a:pt x="7572" y="451"/>
                    </a:lnTo>
                    <a:lnTo>
                      <a:pt x="12440" y="469"/>
                    </a:lnTo>
                    <a:lnTo>
                      <a:pt x="14873" y="469"/>
                    </a:lnTo>
                    <a:lnTo>
                      <a:pt x="16090" y="478"/>
                    </a:lnTo>
                    <a:cubicBezTo>
                      <a:pt x="16249" y="478"/>
                      <a:pt x="16412" y="477"/>
                      <a:pt x="16574" y="477"/>
                    </a:cubicBezTo>
                    <a:cubicBezTo>
                      <a:pt x="16817" y="477"/>
                      <a:pt x="17058" y="480"/>
                      <a:pt x="17280" y="496"/>
                    </a:cubicBezTo>
                    <a:cubicBezTo>
                      <a:pt x="17659" y="541"/>
                      <a:pt x="18037" y="622"/>
                      <a:pt x="18389" y="766"/>
                    </a:cubicBezTo>
                    <a:cubicBezTo>
                      <a:pt x="18740" y="920"/>
                      <a:pt x="19083" y="1109"/>
                      <a:pt x="19380" y="1352"/>
                    </a:cubicBezTo>
                    <a:cubicBezTo>
                      <a:pt x="19669" y="1596"/>
                      <a:pt x="19939" y="1866"/>
                      <a:pt x="20155" y="2191"/>
                    </a:cubicBezTo>
                    <a:cubicBezTo>
                      <a:pt x="20363" y="2506"/>
                      <a:pt x="20534" y="2849"/>
                      <a:pt x="20651" y="3209"/>
                    </a:cubicBezTo>
                    <a:cubicBezTo>
                      <a:pt x="20759" y="3579"/>
                      <a:pt x="20832" y="3948"/>
                      <a:pt x="20832" y="4336"/>
                    </a:cubicBezTo>
                    <a:cubicBezTo>
                      <a:pt x="20841" y="4733"/>
                      <a:pt x="20832" y="5147"/>
                      <a:pt x="20832" y="5544"/>
                    </a:cubicBezTo>
                    <a:lnTo>
                      <a:pt x="20841" y="7978"/>
                    </a:lnTo>
                    <a:lnTo>
                      <a:pt x="20850" y="12845"/>
                    </a:lnTo>
                    <a:lnTo>
                      <a:pt x="20850" y="15279"/>
                    </a:lnTo>
                    <a:lnTo>
                      <a:pt x="20850" y="16496"/>
                    </a:lnTo>
                    <a:lnTo>
                      <a:pt x="20850" y="17109"/>
                    </a:lnTo>
                    <a:lnTo>
                      <a:pt x="20859" y="17406"/>
                    </a:lnTo>
                    <a:lnTo>
                      <a:pt x="20841" y="17704"/>
                    </a:lnTo>
                    <a:cubicBezTo>
                      <a:pt x="20795" y="18470"/>
                      <a:pt x="20516" y="19218"/>
                      <a:pt x="20047" y="19831"/>
                    </a:cubicBezTo>
                    <a:cubicBezTo>
                      <a:pt x="19579" y="20453"/>
                      <a:pt x="18930" y="20921"/>
                      <a:pt x="18208" y="21183"/>
                    </a:cubicBezTo>
                    <a:lnTo>
                      <a:pt x="13602" y="22769"/>
                    </a:lnTo>
                    <a:lnTo>
                      <a:pt x="12458" y="23175"/>
                    </a:lnTo>
                    <a:cubicBezTo>
                      <a:pt x="12088" y="23292"/>
                      <a:pt x="11709" y="23364"/>
                      <a:pt x="11322" y="23382"/>
                    </a:cubicBezTo>
                    <a:cubicBezTo>
                      <a:pt x="11267" y="23385"/>
                      <a:pt x="11211" y="23386"/>
                      <a:pt x="11156" y="23386"/>
                    </a:cubicBezTo>
                    <a:cubicBezTo>
                      <a:pt x="10830" y="23386"/>
                      <a:pt x="10500" y="23342"/>
                      <a:pt x="10177" y="23265"/>
                    </a:cubicBezTo>
                    <a:cubicBezTo>
                      <a:pt x="9997" y="23211"/>
                      <a:pt x="9798" y="23148"/>
                      <a:pt x="9609" y="23085"/>
                    </a:cubicBezTo>
                    <a:lnTo>
                      <a:pt x="9023" y="22905"/>
                    </a:lnTo>
                    <a:lnTo>
                      <a:pt x="4381" y="21453"/>
                    </a:lnTo>
                    <a:lnTo>
                      <a:pt x="3218" y="21093"/>
                    </a:lnTo>
                    <a:cubicBezTo>
                      <a:pt x="2849" y="20976"/>
                      <a:pt x="2497" y="20813"/>
                      <a:pt x="2173" y="20597"/>
                    </a:cubicBezTo>
                    <a:cubicBezTo>
                      <a:pt x="1542" y="20173"/>
                      <a:pt x="1001" y="19578"/>
                      <a:pt x="676" y="18866"/>
                    </a:cubicBezTo>
                    <a:cubicBezTo>
                      <a:pt x="505" y="18515"/>
                      <a:pt x="397" y="18136"/>
                      <a:pt x="343" y="17749"/>
                    </a:cubicBezTo>
                    <a:cubicBezTo>
                      <a:pt x="298" y="17361"/>
                      <a:pt x="316" y="16955"/>
                      <a:pt x="316" y="16550"/>
                    </a:cubicBezTo>
                    <a:lnTo>
                      <a:pt x="334" y="14116"/>
                    </a:lnTo>
                    <a:lnTo>
                      <a:pt x="388" y="9248"/>
                    </a:lnTo>
                    <a:cubicBezTo>
                      <a:pt x="397" y="7626"/>
                      <a:pt x="406" y="6003"/>
                      <a:pt x="415" y="4381"/>
                    </a:cubicBezTo>
                    <a:cubicBezTo>
                      <a:pt x="424" y="3993"/>
                      <a:pt x="478" y="3606"/>
                      <a:pt x="586" y="3245"/>
                    </a:cubicBezTo>
                    <a:cubicBezTo>
                      <a:pt x="703" y="2876"/>
                      <a:pt x="866" y="2524"/>
                      <a:pt x="1082" y="2200"/>
                    </a:cubicBezTo>
                    <a:cubicBezTo>
                      <a:pt x="1298" y="1884"/>
                      <a:pt x="1551" y="1596"/>
                      <a:pt x="1848" y="1343"/>
                    </a:cubicBezTo>
                    <a:cubicBezTo>
                      <a:pt x="2155" y="1109"/>
                      <a:pt x="2479" y="902"/>
                      <a:pt x="2831" y="748"/>
                    </a:cubicBezTo>
                    <a:cubicBezTo>
                      <a:pt x="3191" y="604"/>
                      <a:pt x="3561" y="505"/>
                      <a:pt x="3948" y="460"/>
                    </a:cubicBezTo>
                    <a:cubicBezTo>
                      <a:pt x="4039" y="451"/>
                      <a:pt x="4138" y="451"/>
                      <a:pt x="4237" y="442"/>
                    </a:cubicBezTo>
                    <a:close/>
                    <a:moveTo>
                      <a:pt x="4381" y="0"/>
                    </a:moveTo>
                    <a:lnTo>
                      <a:pt x="4219" y="9"/>
                    </a:lnTo>
                    <a:cubicBezTo>
                      <a:pt x="4111" y="18"/>
                      <a:pt x="4003" y="18"/>
                      <a:pt x="3894" y="27"/>
                    </a:cubicBezTo>
                    <a:cubicBezTo>
                      <a:pt x="3471" y="81"/>
                      <a:pt x="3056" y="190"/>
                      <a:pt x="2668" y="352"/>
                    </a:cubicBezTo>
                    <a:cubicBezTo>
                      <a:pt x="2272" y="523"/>
                      <a:pt x="1911" y="748"/>
                      <a:pt x="1578" y="1019"/>
                    </a:cubicBezTo>
                    <a:cubicBezTo>
                      <a:pt x="1253" y="1289"/>
                      <a:pt x="965" y="1614"/>
                      <a:pt x="731" y="1965"/>
                    </a:cubicBezTo>
                    <a:cubicBezTo>
                      <a:pt x="496" y="2326"/>
                      <a:pt x="316" y="2713"/>
                      <a:pt x="190" y="3119"/>
                    </a:cubicBezTo>
                    <a:cubicBezTo>
                      <a:pt x="63" y="3534"/>
                      <a:pt x="9" y="3957"/>
                      <a:pt x="0" y="4381"/>
                    </a:cubicBezTo>
                    <a:cubicBezTo>
                      <a:pt x="0" y="6003"/>
                      <a:pt x="0" y="7626"/>
                      <a:pt x="9" y="9248"/>
                    </a:cubicBezTo>
                    <a:lnTo>
                      <a:pt x="54" y="14116"/>
                    </a:lnTo>
                    <a:lnTo>
                      <a:pt x="54" y="16550"/>
                    </a:lnTo>
                    <a:lnTo>
                      <a:pt x="54" y="17154"/>
                    </a:lnTo>
                    <a:cubicBezTo>
                      <a:pt x="54" y="17253"/>
                      <a:pt x="54" y="17361"/>
                      <a:pt x="63" y="17469"/>
                    </a:cubicBezTo>
                    <a:cubicBezTo>
                      <a:pt x="63" y="17568"/>
                      <a:pt x="72" y="17676"/>
                      <a:pt x="81" y="17776"/>
                    </a:cubicBezTo>
                    <a:cubicBezTo>
                      <a:pt x="127" y="18190"/>
                      <a:pt x="217" y="18605"/>
                      <a:pt x="370" y="19002"/>
                    </a:cubicBezTo>
                    <a:cubicBezTo>
                      <a:pt x="676" y="19786"/>
                      <a:pt x="1226" y="20489"/>
                      <a:pt x="1947" y="20949"/>
                    </a:cubicBezTo>
                    <a:cubicBezTo>
                      <a:pt x="2299" y="21183"/>
                      <a:pt x="2696" y="21363"/>
                      <a:pt x="3092" y="21489"/>
                    </a:cubicBezTo>
                    <a:lnTo>
                      <a:pt x="4255" y="21859"/>
                    </a:lnTo>
                    <a:lnTo>
                      <a:pt x="8897" y="23310"/>
                    </a:lnTo>
                    <a:lnTo>
                      <a:pt x="9483" y="23490"/>
                    </a:lnTo>
                    <a:cubicBezTo>
                      <a:pt x="9672" y="23554"/>
                      <a:pt x="9862" y="23617"/>
                      <a:pt x="10078" y="23671"/>
                    </a:cubicBezTo>
                    <a:cubicBezTo>
                      <a:pt x="10418" y="23761"/>
                      <a:pt x="10777" y="23801"/>
                      <a:pt x="11133" y="23801"/>
                    </a:cubicBezTo>
                    <a:cubicBezTo>
                      <a:pt x="11202" y="23801"/>
                      <a:pt x="11271" y="23800"/>
                      <a:pt x="11340" y="23797"/>
                    </a:cubicBezTo>
                    <a:cubicBezTo>
                      <a:pt x="11764" y="23779"/>
                      <a:pt x="12187" y="23698"/>
                      <a:pt x="12593" y="23563"/>
                    </a:cubicBezTo>
                    <a:lnTo>
                      <a:pt x="13738" y="23157"/>
                    </a:lnTo>
                    <a:lnTo>
                      <a:pt x="18335" y="21552"/>
                    </a:lnTo>
                    <a:cubicBezTo>
                      <a:pt x="19137" y="21273"/>
                      <a:pt x="19858" y="20759"/>
                      <a:pt x="20372" y="20083"/>
                    </a:cubicBezTo>
                    <a:cubicBezTo>
                      <a:pt x="20895" y="19407"/>
                      <a:pt x="21210" y="18578"/>
                      <a:pt x="21273" y="17731"/>
                    </a:cubicBezTo>
                    <a:lnTo>
                      <a:pt x="21282" y="17406"/>
                    </a:lnTo>
                    <a:lnTo>
                      <a:pt x="21282" y="17109"/>
                    </a:lnTo>
                    <a:lnTo>
                      <a:pt x="21291" y="16496"/>
                    </a:lnTo>
                    <a:lnTo>
                      <a:pt x="21291" y="15279"/>
                    </a:lnTo>
                    <a:lnTo>
                      <a:pt x="21309" y="12845"/>
                    </a:lnTo>
                    <a:lnTo>
                      <a:pt x="21327" y="7978"/>
                    </a:lnTo>
                    <a:lnTo>
                      <a:pt x="21345" y="5544"/>
                    </a:lnTo>
                    <a:cubicBezTo>
                      <a:pt x="21345" y="5138"/>
                      <a:pt x="21354" y="4742"/>
                      <a:pt x="21345" y="4327"/>
                    </a:cubicBezTo>
                    <a:cubicBezTo>
                      <a:pt x="21336" y="3894"/>
                      <a:pt x="21255" y="3471"/>
                      <a:pt x="21129" y="3056"/>
                    </a:cubicBezTo>
                    <a:cubicBezTo>
                      <a:pt x="20994" y="2650"/>
                      <a:pt x="20795" y="2263"/>
                      <a:pt x="20561" y="1911"/>
                    </a:cubicBezTo>
                    <a:cubicBezTo>
                      <a:pt x="20309" y="1551"/>
                      <a:pt x="20011" y="1244"/>
                      <a:pt x="19678" y="974"/>
                    </a:cubicBezTo>
                    <a:cubicBezTo>
                      <a:pt x="19344" y="694"/>
                      <a:pt x="18966" y="487"/>
                      <a:pt x="18569" y="325"/>
                    </a:cubicBezTo>
                    <a:cubicBezTo>
                      <a:pt x="18172" y="153"/>
                      <a:pt x="17749" y="72"/>
                      <a:pt x="17325" y="18"/>
                    </a:cubicBezTo>
                    <a:cubicBezTo>
                      <a:pt x="17109" y="5"/>
                      <a:pt x="16901" y="2"/>
                      <a:pt x="16698" y="2"/>
                    </a:cubicBezTo>
                    <a:cubicBezTo>
                      <a:pt x="16596" y="2"/>
                      <a:pt x="16494" y="3"/>
                      <a:pt x="16393" y="3"/>
                    </a:cubicBezTo>
                    <a:cubicBezTo>
                      <a:pt x="16292" y="3"/>
                      <a:pt x="16192" y="2"/>
                      <a:pt x="1609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4" name="Google Shape;394;p14"/>
            <p:cNvSpPr/>
            <p:nvPr/>
          </p:nvSpPr>
          <p:spPr>
            <a:xfrm rot="442426">
              <a:off x="8229710" y="-161880"/>
              <a:ext cx="102851" cy="551273"/>
            </a:xfrm>
            <a:prstGeom prst="roundRect">
              <a:avLst>
                <a:gd fmla="val 50000" name="adj"/>
              </a:avLst>
            </a:prstGeom>
            <a:solidFill>
              <a:schemeClr val="lt2">
                <a:alpha val="474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15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397" name="Google Shape;397;p15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5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5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16" name="Google Shape;416;p15"/>
          <p:cNvCxnSpPr/>
          <p:nvPr/>
        </p:nvCxnSpPr>
        <p:spPr>
          <a:xfrm>
            <a:off x="-62550" y="540000"/>
            <a:ext cx="9269100" cy="0"/>
          </a:xfrm>
          <a:prstGeom prst="straightConnector1">
            <a:avLst/>
          </a:prstGeom>
          <a:noFill/>
          <a:ln cap="flat" cmpd="sng" w="952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7" name="Google Shape;417;p15"/>
          <p:cNvSpPr/>
          <p:nvPr/>
        </p:nvSpPr>
        <p:spPr>
          <a:xfrm>
            <a:off x="-14550" y="5010825"/>
            <a:ext cx="9160200" cy="15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5"/>
          <p:cNvSpPr txBox="1"/>
          <p:nvPr>
            <p:ph type="title"/>
          </p:nvPr>
        </p:nvSpPr>
        <p:spPr>
          <a:xfrm>
            <a:off x="720000" y="1484450"/>
            <a:ext cx="3519300" cy="1679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9" name="Google Shape;419;p15"/>
          <p:cNvSpPr txBox="1"/>
          <p:nvPr>
            <p:ph idx="1" type="subTitle"/>
          </p:nvPr>
        </p:nvSpPr>
        <p:spPr>
          <a:xfrm rot="684086">
            <a:off x="5795182" y="1704721"/>
            <a:ext cx="1878775" cy="1788169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ur Columns">
  <p:cSld name="CUSTOM_6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16"/>
          <p:cNvGrpSpPr/>
          <p:nvPr/>
        </p:nvGrpSpPr>
        <p:grpSpPr>
          <a:xfrm>
            <a:off x="-174525" y="-22399"/>
            <a:ext cx="9487164" cy="5193049"/>
            <a:chOff x="-174525" y="-22399"/>
            <a:chExt cx="9487164" cy="5193049"/>
          </a:xfrm>
        </p:grpSpPr>
        <p:sp>
          <p:nvSpPr>
            <p:cNvPr id="422" name="Google Shape;422;p16"/>
            <p:cNvSpPr/>
            <p:nvPr/>
          </p:nvSpPr>
          <p:spPr>
            <a:xfrm>
              <a:off x="-174525" y="-22399"/>
              <a:ext cx="9487164" cy="5188298"/>
            </a:xfrm>
            <a:custGeom>
              <a:rect b="b" l="l" r="r" t="t"/>
              <a:pathLst>
                <a:path extrusionOk="0" h="144360" w="264469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23" name="Google Shape;423;p1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424" name="Google Shape;424;p16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425" name="Google Shape;425;p1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1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1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1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1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1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1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1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1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1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1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1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1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1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1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0" name="Google Shape;440;p16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441" name="Google Shape;441;p1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1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1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1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1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1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1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p1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" name="Google Shape;449;p1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1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1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1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1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1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1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456" name="Google Shape;456;p16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7" name="Google Shape;457;p16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8" name="Google Shape;458;p16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9" name="Google Shape;459;p16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0" name="Google Shape;460;p16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1" name="Google Shape;461;p1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62" name="Google Shape;462;p16"/>
          <p:cNvSpPr txBox="1"/>
          <p:nvPr>
            <p:ph idx="1" type="subTitle"/>
          </p:nvPr>
        </p:nvSpPr>
        <p:spPr>
          <a:xfrm>
            <a:off x="906900" y="3567725"/>
            <a:ext cx="2506200" cy="3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3" name="Google Shape;463;p16"/>
          <p:cNvSpPr txBox="1"/>
          <p:nvPr>
            <p:ph idx="2" type="subTitle"/>
          </p:nvPr>
        </p:nvSpPr>
        <p:spPr>
          <a:xfrm>
            <a:off x="5703900" y="3567725"/>
            <a:ext cx="2506200" cy="3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4" name="Google Shape;464;p16"/>
          <p:cNvSpPr txBox="1"/>
          <p:nvPr>
            <p:ph idx="3" type="subTitle"/>
          </p:nvPr>
        </p:nvSpPr>
        <p:spPr>
          <a:xfrm>
            <a:off x="906900" y="2028275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5" name="Google Shape;465;p16"/>
          <p:cNvSpPr txBox="1"/>
          <p:nvPr>
            <p:ph idx="4" type="subTitle"/>
          </p:nvPr>
        </p:nvSpPr>
        <p:spPr>
          <a:xfrm>
            <a:off x="5427475" y="1810450"/>
            <a:ext cx="2506200" cy="4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6" name="Google Shape;466;p16"/>
          <p:cNvSpPr txBox="1"/>
          <p:nvPr>
            <p:ph idx="5" type="subTitle"/>
          </p:nvPr>
        </p:nvSpPr>
        <p:spPr>
          <a:xfrm>
            <a:off x="906900" y="2520325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7" name="Google Shape;467;p16"/>
          <p:cNvSpPr txBox="1"/>
          <p:nvPr>
            <p:ph idx="6" type="subTitle"/>
          </p:nvPr>
        </p:nvSpPr>
        <p:spPr>
          <a:xfrm>
            <a:off x="5703900" y="2520325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8" name="Google Shape;468;p16"/>
          <p:cNvSpPr txBox="1"/>
          <p:nvPr>
            <p:ph idx="7" type="subTitle"/>
          </p:nvPr>
        </p:nvSpPr>
        <p:spPr>
          <a:xfrm>
            <a:off x="906900" y="4030800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9" name="Google Shape;469;p16"/>
          <p:cNvSpPr txBox="1"/>
          <p:nvPr>
            <p:ph idx="8" type="subTitle"/>
          </p:nvPr>
        </p:nvSpPr>
        <p:spPr>
          <a:xfrm>
            <a:off x="5703900" y="4030800"/>
            <a:ext cx="250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70" name="Google Shape;470;p16"/>
          <p:cNvSpPr txBox="1"/>
          <p:nvPr>
            <p:ph type="title"/>
          </p:nvPr>
        </p:nvSpPr>
        <p:spPr>
          <a:xfrm>
            <a:off x="720000" y="540000"/>
            <a:ext cx="3330000" cy="99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" name="Google Shape;472;p17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473" name="Google Shape;473;p17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7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7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7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7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7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7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7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7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7"/>
            <p:cNvSpPr/>
            <p:nvPr/>
          </p:nvSpPr>
          <p:spPr>
            <a:xfrm>
              <a:off x="561875" y="10727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7"/>
            <p:cNvSpPr/>
            <p:nvPr/>
          </p:nvSpPr>
          <p:spPr>
            <a:xfrm>
              <a:off x="561875" y="12703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7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7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7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7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7"/>
            <p:cNvSpPr/>
            <p:nvPr/>
          </p:nvSpPr>
          <p:spPr>
            <a:xfrm>
              <a:off x="561875" y="47219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7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7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7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7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7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7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5" name="Google Shape;495;p17"/>
          <p:cNvSpPr txBox="1"/>
          <p:nvPr>
            <p:ph idx="1" type="subTitle"/>
          </p:nvPr>
        </p:nvSpPr>
        <p:spPr>
          <a:xfrm>
            <a:off x="3117150" y="3648238"/>
            <a:ext cx="2909700" cy="9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6" name="Google Shape;496;p17"/>
          <p:cNvSpPr txBox="1"/>
          <p:nvPr>
            <p:ph type="title"/>
          </p:nvPr>
        </p:nvSpPr>
        <p:spPr>
          <a:xfrm>
            <a:off x="1918650" y="1613838"/>
            <a:ext cx="5306700" cy="1482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7" name="Google Shape;497;p17"/>
          <p:cNvSpPr txBox="1"/>
          <p:nvPr>
            <p:ph hasCustomPrompt="1" idx="2" type="title"/>
          </p:nvPr>
        </p:nvSpPr>
        <p:spPr>
          <a:xfrm>
            <a:off x="3843750" y="591063"/>
            <a:ext cx="1456500" cy="6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498" name="Google Shape;498;p17"/>
          <p:cNvGrpSpPr/>
          <p:nvPr/>
        </p:nvGrpSpPr>
        <p:grpSpPr>
          <a:xfrm flipH="1" rot="-697126">
            <a:off x="569287" y="-351303"/>
            <a:ext cx="1305393" cy="1346461"/>
            <a:chOff x="1492000" y="427450"/>
            <a:chExt cx="1188000" cy="1225375"/>
          </a:xfrm>
        </p:grpSpPr>
        <p:sp>
          <p:nvSpPr>
            <p:cNvPr id="499" name="Google Shape;499;p17"/>
            <p:cNvSpPr/>
            <p:nvPr/>
          </p:nvSpPr>
          <p:spPr>
            <a:xfrm>
              <a:off x="1492000" y="427450"/>
              <a:ext cx="1188000" cy="1225375"/>
            </a:xfrm>
            <a:custGeom>
              <a:rect b="b" l="l" r="r" t="t"/>
              <a:pathLst>
                <a:path extrusionOk="0" h="49015" w="47520">
                  <a:moveTo>
                    <a:pt x="44863" y="698"/>
                  </a:moveTo>
                  <a:lnTo>
                    <a:pt x="44863" y="698"/>
                  </a:lnTo>
                  <a:cubicBezTo>
                    <a:pt x="45260" y="745"/>
                    <a:pt x="45657" y="763"/>
                    <a:pt x="46048" y="763"/>
                  </a:cubicBezTo>
                  <a:cubicBezTo>
                    <a:pt x="46274" y="763"/>
                    <a:pt x="46497" y="757"/>
                    <a:pt x="46717" y="748"/>
                  </a:cubicBezTo>
                  <a:lnTo>
                    <a:pt x="46717" y="748"/>
                  </a:lnTo>
                  <a:cubicBezTo>
                    <a:pt x="46667" y="8567"/>
                    <a:pt x="46617" y="16387"/>
                    <a:pt x="46642" y="24207"/>
                  </a:cubicBezTo>
                  <a:cubicBezTo>
                    <a:pt x="46667" y="32076"/>
                    <a:pt x="46366" y="40046"/>
                    <a:pt x="46868" y="47891"/>
                  </a:cubicBezTo>
                  <a:cubicBezTo>
                    <a:pt x="46818" y="47891"/>
                    <a:pt x="46792" y="47866"/>
                    <a:pt x="46767" y="47866"/>
                  </a:cubicBezTo>
                  <a:cubicBezTo>
                    <a:pt x="39987" y="48053"/>
                    <a:pt x="33211" y="48100"/>
                    <a:pt x="26436" y="48100"/>
                  </a:cubicBezTo>
                  <a:cubicBezTo>
                    <a:pt x="19684" y="48100"/>
                    <a:pt x="12934" y="48054"/>
                    <a:pt x="6180" y="48054"/>
                  </a:cubicBezTo>
                  <a:cubicBezTo>
                    <a:pt x="4304" y="48054"/>
                    <a:pt x="2428" y="48057"/>
                    <a:pt x="552" y="48066"/>
                  </a:cubicBezTo>
                  <a:cubicBezTo>
                    <a:pt x="802" y="38116"/>
                    <a:pt x="1203" y="28066"/>
                    <a:pt x="1203" y="18066"/>
                  </a:cubicBezTo>
                  <a:cubicBezTo>
                    <a:pt x="1203" y="12452"/>
                    <a:pt x="1078" y="6863"/>
                    <a:pt x="727" y="1299"/>
                  </a:cubicBezTo>
                  <a:lnTo>
                    <a:pt x="752" y="1299"/>
                  </a:lnTo>
                  <a:cubicBezTo>
                    <a:pt x="1098" y="1362"/>
                    <a:pt x="1492" y="1415"/>
                    <a:pt x="1880" y="1415"/>
                  </a:cubicBezTo>
                  <a:cubicBezTo>
                    <a:pt x="2112" y="1415"/>
                    <a:pt x="2341" y="1396"/>
                    <a:pt x="2557" y="1349"/>
                  </a:cubicBezTo>
                  <a:lnTo>
                    <a:pt x="2557" y="1349"/>
                  </a:lnTo>
                  <a:cubicBezTo>
                    <a:pt x="2406" y="1650"/>
                    <a:pt x="2406" y="2051"/>
                    <a:pt x="2582" y="2377"/>
                  </a:cubicBezTo>
                  <a:cubicBezTo>
                    <a:pt x="2901" y="2970"/>
                    <a:pt x="3636" y="3314"/>
                    <a:pt x="4314" y="3314"/>
                  </a:cubicBezTo>
                  <a:cubicBezTo>
                    <a:pt x="4381" y="3314"/>
                    <a:pt x="4447" y="3311"/>
                    <a:pt x="4512" y="3304"/>
                  </a:cubicBezTo>
                  <a:cubicBezTo>
                    <a:pt x="5740" y="3229"/>
                    <a:pt x="6316" y="1700"/>
                    <a:pt x="5539" y="873"/>
                  </a:cubicBezTo>
                  <a:lnTo>
                    <a:pt x="5539" y="873"/>
                  </a:lnTo>
                  <a:cubicBezTo>
                    <a:pt x="5943" y="910"/>
                    <a:pt x="6360" y="933"/>
                    <a:pt x="6771" y="933"/>
                  </a:cubicBezTo>
                  <a:cubicBezTo>
                    <a:pt x="6921" y="933"/>
                    <a:pt x="7071" y="930"/>
                    <a:pt x="7218" y="923"/>
                  </a:cubicBezTo>
                  <a:lnTo>
                    <a:pt x="7218" y="923"/>
                  </a:lnTo>
                  <a:cubicBezTo>
                    <a:pt x="6918" y="1199"/>
                    <a:pt x="6742" y="1700"/>
                    <a:pt x="6792" y="2101"/>
                  </a:cubicBezTo>
                  <a:cubicBezTo>
                    <a:pt x="6842" y="2778"/>
                    <a:pt x="7344" y="3254"/>
                    <a:pt x="7995" y="3354"/>
                  </a:cubicBezTo>
                  <a:cubicBezTo>
                    <a:pt x="8078" y="3367"/>
                    <a:pt x="8161" y="3373"/>
                    <a:pt x="8244" y="3373"/>
                  </a:cubicBezTo>
                  <a:cubicBezTo>
                    <a:pt x="8813" y="3373"/>
                    <a:pt x="9362" y="3077"/>
                    <a:pt x="9624" y="2552"/>
                  </a:cubicBezTo>
                  <a:cubicBezTo>
                    <a:pt x="9850" y="2076"/>
                    <a:pt x="9850" y="1475"/>
                    <a:pt x="9599" y="998"/>
                  </a:cubicBezTo>
                  <a:cubicBezTo>
                    <a:pt x="10025" y="998"/>
                    <a:pt x="10451" y="973"/>
                    <a:pt x="10903" y="898"/>
                  </a:cubicBezTo>
                  <a:lnTo>
                    <a:pt x="10903" y="898"/>
                  </a:lnTo>
                  <a:cubicBezTo>
                    <a:pt x="10652" y="1149"/>
                    <a:pt x="10527" y="1500"/>
                    <a:pt x="10552" y="1876"/>
                  </a:cubicBezTo>
                  <a:cubicBezTo>
                    <a:pt x="10627" y="2527"/>
                    <a:pt x="11178" y="3029"/>
                    <a:pt x="11830" y="3104"/>
                  </a:cubicBezTo>
                  <a:cubicBezTo>
                    <a:pt x="11905" y="3116"/>
                    <a:pt x="11981" y="3122"/>
                    <a:pt x="12056" y="3122"/>
                  </a:cubicBezTo>
                  <a:cubicBezTo>
                    <a:pt x="12607" y="3122"/>
                    <a:pt x="13138" y="2806"/>
                    <a:pt x="13359" y="2277"/>
                  </a:cubicBezTo>
                  <a:cubicBezTo>
                    <a:pt x="13559" y="1826"/>
                    <a:pt x="13509" y="1299"/>
                    <a:pt x="13258" y="898"/>
                  </a:cubicBezTo>
                  <a:cubicBezTo>
                    <a:pt x="13576" y="898"/>
                    <a:pt x="13904" y="909"/>
                    <a:pt x="14237" y="909"/>
                  </a:cubicBezTo>
                  <a:cubicBezTo>
                    <a:pt x="14403" y="909"/>
                    <a:pt x="14570" y="907"/>
                    <a:pt x="14737" y="898"/>
                  </a:cubicBezTo>
                  <a:lnTo>
                    <a:pt x="14737" y="898"/>
                  </a:lnTo>
                  <a:cubicBezTo>
                    <a:pt x="14273" y="1850"/>
                    <a:pt x="14626" y="3103"/>
                    <a:pt x="15816" y="3103"/>
                  </a:cubicBezTo>
                  <a:cubicBezTo>
                    <a:pt x="15911" y="3103"/>
                    <a:pt x="16010" y="3095"/>
                    <a:pt x="16116" y="3079"/>
                  </a:cubicBezTo>
                  <a:cubicBezTo>
                    <a:pt x="17268" y="2928"/>
                    <a:pt x="17644" y="1625"/>
                    <a:pt x="17093" y="798"/>
                  </a:cubicBezTo>
                  <a:lnTo>
                    <a:pt x="17093" y="798"/>
                  </a:lnTo>
                  <a:cubicBezTo>
                    <a:pt x="17569" y="823"/>
                    <a:pt x="18070" y="823"/>
                    <a:pt x="18572" y="823"/>
                  </a:cubicBezTo>
                  <a:cubicBezTo>
                    <a:pt x="18183" y="1796"/>
                    <a:pt x="18761" y="2957"/>
                    <a:pt x="19917" y="2957"/>
                  </a:cubicBezTo>
                  <a:cubicBezTo>
                    <a:pt x="19952" y="2957"/>
                    <a:pt x="19989" y="2956"/>
                    <a:pt x="20025" y="2953"/>
                  </a:cubicBezTo>
                  <a:cubicBezTo>
                    <a:pt x="21103" y="2878"/>
                    <a:pt x="21604" y="1775"/>
                    <a:pt x="21203" y="898"/>
                  </a:cubicBezTo>
                  <a:lnTo>
                    <a:pt x="21203" y="898"/>
                  </a:lnTo>
                  <a:cubicBezTo>
                    <a:pt x="21579" y="923"/>
                    <a:pt x="21930" y="923"/>
                    <a:pt x="22306" y="923"/>
                  </a:cubicBezTo>
                  <a:cubicBezTo>
                    <a:pt x="21963" y="1782"/>
                    <a:pt x="22460" y="2905"/>
                    <a:pt x="23492" y="2905"/>
                  </a:cubicBezTo>
                  <a:cubicBezTo>
                    <a:pt x="23514" y="2905"/>
                    <a:pt x="23536" y="2904"/>
                    <a:pt x="23559" y="2903"/>
                  </a:cubicBezTo>
                  <a:cubicBezTo>
                    <a:pt x="24436" y="2878"/>
                    <a:pt x="25339" y="1775"/>
                    <a:pt x="25013" y="1024"/>
                  </a:cubicBezTo>
                  <a:cubicBezTo>
                    <a:pt x="25489" y="998"/>
                    <a:pt x="25940" y="998"/>
                    <a:pt x="26391" y="923"/>
                  </a:cubicBezTo>
                  <a:lnTo>
                    <a:pt x="26391" y="923"/>
                  </a:lnTo>
                  <a:cubicBezTo>
                    <a:pt x="26141" y="1450"/>
                    <a:pt x="25990" y="2001"/>
                    <a:pt x="26391" y="2502"/>
                  </a:cubicBezTo>
                  <a:cubicBezTo>
                    <a:pt x="26730" y="2921"/>
                    <a:pt x="27291" y="3117"/>
                    <a:pt x="27809" y="3117"/>
                  </a:cubicBezTo>
                  <a:cubicBezTo>
                    <a:pt x="27942" y="3117"/>
                    <a:pt x="28073" y="3104"/>
                    <a:pt x="28196" y="3079"/>
                  </a:cubicBezTo>
                  <a:cubicBezTo>
                    <a:pt x="29173" y="2828"/>
                    <a:pt x="29675" y="1625"/>
                    <a:pt x="29073" y="923"/>
                  </a:cubicBezTo>
                  <a:lnTo>
                    <a:pt x="30226" y="923"/>
                  </a:lnTo>
                  <a:cubicBezTo>
                    <a:pt x="29910" y="1969"/>
                    <a:pt x="30584" y="3132"/>
                    <a:pt x="31769" y="3132"/>
                  </a:cubicBezTo>
                  <a:cubicBezTo>
                    <a:pt x="31806" y="3132"/>
                    <a:pt x="31843" y="3131"/>
                    <a:pt x="31880" y="3129"/>
                  </a:cubicBezTo>
                  <a:cubicBezTo>
                    <a:pt x="33108" y="3029"/>
                    <a:pt x="33685" y="1750"/>
                    <a:pt x="33208" y="773"/>
                  </a:cubicBezTo>
                  <a:lnTo>
                    <a:pt x="33208" y="773"/>
                  </a:lnTo>
                  <a:cubicBezTo>
                    <a:pt x="33559" y="798"/>
                    <a:pt x="33885" y="823"/>
                    <a:pt x="34236" y="848"/>
                  </a:cubicBezTo>
                  <a:cubicBezTo>
                    <a:pt x="33885" y="1800"/>
                    <a:pt x="34436" y="2928"/>
                    <a:pt x="35589" y="2928"/>
                  </a:cubicBezTo>
                  <a:cubicBezTo>
                    <a:pt x="35602" y="2929"/>
                    <a:pt x="35614" y="2929"/>
                    <a:pt x="35626" y="2929"/>
                  </a:cubicBezTo>
                  <a:cubicBezTo>
                    <a:pt x="36682" y="2929"/>
                    <a:pt x="37315" y="1865"/>
                    <a:pt x="37018" y="973"/>
                  </a:cubicBezTo>
                  <a:cubicBezTo>
                    <a:pt x="37319" y="948"/>
                    <a:pt x="37645" y="923"/>
                    <a:pt x="37945" y="898"/>
                  </a:cubicBezTo>
                  <a:lnTo>
                    <a:pt x="37945" y="898"/>
                  </a:lnTo>
                  <a:cubicBezTo>
                    <a:pt x="37695" y="1775"/>
                    <a:pt x="38221" y="2753"/>
                    <a:pt x="39274" y="2803"/>
                  </a:cubicBezTo>
                  <a:cubicBezTo>
                    <a:pt x="39298" y="2804"/>
                    <a:pt x="39323" y="2805"/>
                    <a:pt x="39347" y="2805"/>
                  </a:cubicBezTo>
                  <a:cubicBezTo>
                    <a:pt x="40334" y="2805"/>
                    <a:pt x="40996" y="1829"/>
                    <a:pt x="40727" y="948"/>
                  </a:cubicBezTo>
                  <a:lnTo>
                    <a:pt x="40727" y="948"/>
                  </a:lnTo>
                  <a:cubicBezTo>
                    <a:pt x="41028" y="1024"/>
                    <a:pt x="41329" y="1049"/>
                    <a:pt x="41630" y="1074"/>
                  </a:cubicBezTo>
                  <a:cubicBezTo>
                    <a:pt x="41228" y="1800"/>
                    <a:pt x="41880" y="2928"/>
                    <a:pt x="42858" y="3079"/>
                  </a:cubicBezTo>
                  <a:cubicBezTo>
                    <a:pt x="42948" y="3092"/>
                    <a:pt x="43038" y="3099"/>
                    <a:pt x="43126" y="3099"/>
                  </a:cubicBezTo>
                  <a:cubicBezTo>
                    <a:pt x="44355" y="3099"/>
                    <a:pt x="45307" y="1844"/>
                    <a:pt x="44863" y="698"/>
                  </a:cubicBezTo>
                  <a:close/>
                  <a:moveTo>
                    <a:pt x="47088" y="0"/>
                  </a:moveTo>
                  <a:cubicBezTo>
                    <a:pt x="46975" y="0"/>
                    <a:pt x="46861" y="48"/>
                    <a:pt x="46792" y="146"/>
                  </a:cubicBezTo>
                  <a:cubicBezTo>
                    <a:pt x="46603" y="146"/>
                    <a:pt x="46411" y="145"/>
                    <a:pt x="46218" y="145"/>
                  </a:cubicBezTo>
                  <a:cubicBezTo>
                    <a:pt x="45543" y="145"/>
                    <a:pt x="44854" y="160"/>
                    <a:pt x="44211" y="297"/>
                  </a:cubicBezTo>
                  <a:cubicBezTo>
                    <a:pt x="44061" y="347"/>
                    <a:pt x="44061" y="572"/>
                    <a:pt x="44211" y="597"/>
                  </a:cubicBezTo>
                  <a:lnTo>
                    <a:pt x="44286" y="597"/>
                  </a:lnTo>
                  <a:cubicBezTo>
                    <a:pt x="44462" y="1199"/>
                    <a:pt x="44512" y="1851"/>
                    <a:pt x="43935" y="2277"/>
                  </a:cubicBezTo>
                  <a:cubicBezTo>
                    <a:pt x="43706" y="2437"/>
                    <a:pt x="43435" y="2556"/>
                    <a:pt x="43161" y="2556"/>
                  </a:cubicBezTo>
                  <a:cubicBezTo>
                    <a:pt x="43135" y="2556"/>
                    <a:pt x="43109" y="2555"/>
                    <a:pt x="43083" y="2552"/>
                  </a:cubicBezTo>
                  <a:cubicBezTo>
                    <a:pt x="42908" y="2502"/>
                    <a:pt x="42757" y="2452"/>
                    <a:pt x="42582" y="2427"/>
                  </a:cubicBezTo>
                  <a:cubicBezTo>
                    <a:pt x="41980" y="2126"/>
                    <a:pt x="41955" y="1675"/>
                    <a:pt x="42482" y="1099"/>
                  </a:cubicBezTo>
                  <a:cubicBezTo>
                    <a:pt x="42807" y="998"/>
                    <a:pt x="42732" y="547"/>
                    <a:pt x="42406" y="522"/>
                  </a:cubicBezTo>
                  <a:cubicBezTo>
                    <a:pt x="42002" y="490"/>
                    <a:pt x="41577" y="437"/>
                    <a:pt x="41158" y="437"/>
                  </a:cubicBezTo>
                  <a:cubicBezTo>
                    <a:pt x="40927" y="437"/>
                    <a:pt x="40699" y="453"/>
                    <a:pt x="40477" y="497"/>
                  </a:cubicBezTo>
                  <a:cubicBezTo>
                    <a:pt x="40451" y="489"/>
                    <a:pt x="40422" y="484"/>
                    <a:pt x="40393" y="484"/>
                  </a:cubicBezTo>
                  <a:cubicBezTo>
                    <a:pt x="40251" y="484"/>
                    <a:pt x="40093" y="582"/>
                    <a:pt x="40176" y="748"/>
                  </a:cubicBezTo>
                  <a:cubicBezTo>
                    <a:pt x="40426" y="1399"/>
                    <a:pt x="40226" y="2277"/>
                    <a:pt x="39374" y="2302"/>
                  </a:cubicBezTo>
                  <a:cubicBezTo>
                    <a:pt x="39362" y="2302"/>
                    <a:pt x="39351" y="2302"/>
                    <a:pt x="39340" y="2302"/>
                  </a:cubicBezTo>
                  <a:cubicBezTo>
                    <a:pt x="38464" y="2302"/>
                    <a:pt x="38177" y="1341"/>
                    <a:pt x="38622" y="698"/>
                  </a:cubicBezTo>
                  <a:cubicBezTo>
                    <a:pt x="38722" y="547"/>
                    <a:pt x="38597" y="297"/>
                    <a:pt x="38396" y="297"/>
                  </a:cubicBezTo>
                  <a:cubicBezTo>
                    <a:pt x="37845" y="372"/>
                    <a:pt x="37319" y="447"/>
                    <a:pt x="36792" y="572"/>
                  </a:cubicBezTo>
                  <a:cubicBezTo>
                    <a:pt x="36767" y="547"/>
                    <a:pt x="36742" y="522"/>
                    <a:pt x="36717" y="472"/>
                  </a:cubicBezTo>
                  <a:cubicBezTo>
                    <a:pt x="36687" y="435"/>
                    <a:pt x="36647" y="420"/>
                    <a:pt x="36606" y="420"/>
                  </a:cubicBezTo>
                  <a:cubicBezTo>
                    <a:pt x="36478" y="420"/>
                    <a:pt x="36335" y="571"/>
                    <a:pt x="36391" y="723"/>
                  </a:cubicBezTo>
                  <a:cubicBezTo>
                    <a:pt x="36341" y="798"/>
                    <a:pt x="36391" y="948"/>
                    <a:pt x="36492" y="973"/>
                  </a:cubicBezTo>
                  <a:cubicBezTo>
                    <a:pt x="36735" y="1630"/>
                    <a:pt x="36459" y="2429"/>
                    <a:pt x="35662" y="2429"/>
                  </a:cubicBezTo>
                  <a:cubicBezTo>
                    <a:pt x="35638" y="2429"/>
                    <a:pt x="35614" y="2429"/>
                    <a:pt x="35589" y="2427"/>
                  </a:cubicBezTo>
                  <a:cubicBezTo>
                    <a:pt x="34687" y="2402"/>
                    <a:pt x="34436" y="1374"/>
                    <a:pt x="34913" y="723"/>
                  </a:cubicBezTo>
                  <a:cubicBezTo>
                    <a:pt x="35063" y="572"/>
                    <a:pt x="34888" y="322"/>
                    <a:pt x="34687" y="322"/>
                  </a:cubicBezTo>
                  <a:cubicBezTo>
                    <a:pt x="34086" y="322"/>
                    <a:pt x="33509" y="322"/>
                    <a:pt x="32908" y="347"/>
                  </a:cubicBezTo>
                  <a:cubicBezTo>
                    <a:pt x="32873" y="312"/>
                    <a:pt x="32831" y="298"/>
                    <a:pt x="32787" y="298"/>
                  </a:cubicBezTo>
                  <a:cubicBezTo>
                    <a:pt x="32641" y="298"/>
                    <a:pt x="32485" y="462"/>
                    <a:pt x="32582" y="597"/>
                  </a:cubicBezTo>
                  <a:cubicBezTo>
                    <a:pt x="33098" y="1359"/>
                    <a:pt x="32867" y="2554"/>
                    <a:pt x="31843" y="2554"/>
                  </a:cubicBezTo>
                  <a:cubicBezTo>
                    <a:pt x="31822" y="2554"/>
                    <a:pt x="31801" y="2553"/>
                    <a:pt x="31780" y="2552"/>
                  </a:cubicBezTo>
                  <a:cubicBezTo>
                    <a:pt x="30827" y="2527"/>
                    <a:pt x="30477" y="1550"/>
                    <a:pt x="30878" y="798"/>
                  </a:cubicBezTo>
                  <a:cubicBezTo>
                    <a:pt x="31003" y="623"/>
                    <a:pt x="30853" y="397"/>
                    <a:pt x="30652" y="397"/>
                  </a:cubicBezTo>
                  <a:cubicBezTo>
                    <a:pt x="29975" y="397"/>
                    <a:pt x="29374" y="497"/>
                    <a:pt x="28722" y="648"/>
                  </a:cubicBezTo>
                  <a:cubicBezTo>
                    <a:pt x="28697" y="623"/>
                    <a:pt x="28647" y="597"/>
                    <a:pt x="28622" y="572"/>
                  </a:cubicBezTo>
                  <a:cubicBezTo>
                    <a:pt x="28590" y="561"/>
                    <a:pt x="28559" y="556"/>
                    <a:pt x="28528" y="556"/>
                  </a:cubicBezTo>
                  <a:cubicBezTo>
                    <a:pt x="28295" y="556"/>
                    <a:pt x="28127" y="863"/>
                    <a:pt x="28371" y="973"/>
                  </a:cubicBezTo>
                  <a:cubicBezTo>
                    <a:pt x="29098" y="1349"/>
                    <a:pt x="28923" y="2277"/>
                    <a:pt x="28196" y="2552"/>
                  </a:cubicBezTo>
                  <a:cubicBezTo>
                    <a:pt x="28045" y="2590"/>
                    <a:pt x="27901" y="2609"/>
                    <a:pt x="27760" y="2609"/>
                  </a:cubicBezTo>
                  <a:cubicBezTo>
                    <a:pt x="27619" y="2609"/>
                    <a:pt x="27482" y="2590"/>
                    <a:pt x="27344" y="2552"/>
                  </a:cubicBezTo>
                  <a:cubicBezTo>
                    <a:pt x="26517" y="2001"/>
                    <a:pt x="26391" y="1399"/>
                    <a:pt x="26993" y="798"/>
                  </a:cubicBezTo>
                  <a:cubicBezTo>
                    <a:pt x="27118" y="623"/>
                    <a:pt x="27043" y="372"/>
                    <a:pt x="26817" y="372"/>
                  </a:cubicBezTo>
                  <a:cubicBezTo>
                    <a:pt x="26091" y="397"/>
                    <a:pt x="25339" y="497"/>
                    <a:pt x="24612" y="572"/>
                  </a:cubicBezTo>
                  <a:cubicBezTo>
                    <a:pt x="24587" y="572"/>
                    <a:pt x="24562" y="547"/>
                    <a:pt x="24537" y="547"/>
                  </a:cubicBezTo>
                  <a:cubicBezTo>
                    <a:pt x="24503" y="522"/>
                    <a:pt x="24467" y="511"/>
                    <a:pt x="24432" y="511"/>
                  </a:cubicBezTo>
                  <a:cubicBezTo>
                    <a:pt x="24361" y="511"/>
                    <a:pt x="24294" y="556"/>
                    <a:pt x="24261" y="623"/>
                  </a:cubicBezTo>
                  <a:cubicBezTo>
                    <a:pt x="24086" y="698"/>
                    <a:pt x="24111" y="998"/>
                    <a:pt x="24336" y="998"/>
                  </a:cubicBezTo>
                  <a:lnTo>
                    <a:pt x="24436" y="998"/>
                  </a:lnTo>
                  <a:cubicBezTo>
                    <a:pt x="24637" y="1299"/>
                    <a:pt x="24512" y="1800"/>
                    <a:pt x="24336" y="2026"/>
                  </a:cubicBezTo>
                  <a:cubicBezTo>
                    <a:pt x="24134" y="2249"/>
                    <a:pt x="23882" y="2373"/>
                    <a:pt x="23608" y="2373"/>
                  </a:cubicBezTo>
                  <a:cubicBezTo>
                    <a:pt x="23543" y="2373"/>
                    <a:pt x="23476" y="2366"/>
                    <a:pt x="23409" y="2352"/>
                  </a:cubicBezTo>
                  <a:cubicBezTo>
                    <a:pt x="22732" y="2252"/>
                    <a:pt x="22381" y="1425"/>
                    <a:pt x="22857" y="823"/>
                  </a:cubicBezTo>
                  <a:cubicBezTo>
                    <a:pt x="22983" y="673"/>
                    <a:pt x="22908" y="472"/>
                    <a:pt x="22707" y="447"/>
                  </a:cubicBezTo>
                  <a:cubicBezTo>
                    <a:pt x="22439" y="428"/>
                    <a:pt x="22171" y="420"/>
                    <a:pt x="21903" y="420"/>
                  </a:cubicBezTo>
                  <a:cubicBezTo>
                    <a:pt x="21469" y="420"/>
                    <a:pt x="21036" y="441"/>
                    <a:pt x="20602" y="472"/>
                  </a:cubicBezTo>
                  <a:cubicBezTo>
                    <a:pt x="20351" y="497"/>
                    <a:pt x="20351" y="848"/>
                    <a:pt x="20602" y="873"/>
                  </a:cubicBezTo>
                  <a:lnTo>
                    <a:pt x="20652" y="873"/>
                  </a:lnTo>
                  <a:cubicBezTo>
                    <a:pt x="21028" y="1525"/>
                    <a:pt x="20777" y="2452"/>
                    <a:pt x="19925" y="2452"/>
                  </a:cubicBezTo>
                  <a:cubicBezTo>
                    <a:pt x="18998" y="2452"/>
                    <a:pt x="18747" y="1349"/>
                    <a:pt x="19198" y="698"/>
                  </a:cubicBezTo>
                  <a:cubicBezTo>
                    <a:pt x="19299" y="547"/>
                    <a:pt x="19173" y="322"/>
                    <a:pt x="18973" y="322"/>
                  </a:cubicBezTo>
                  <a:cubicBezTo>
                    <a:pt x="18529" y="322"/>
                    <a:pt x="18085" y="305"/>
                    <a:pt x="17641" y="305"/>
                  </a:cubicBezTo>
                  <a:cubicBezTo>
                    <a:pt x="17308" y="305"/>
                    <a:pt x="16975" y="315"/>
                    <a:pt x="16642" y="347"/>
                  </a:cubicBezTo>
                  <a:lnTo>
                    <a:pt x="16592" y="347"/>
                  </a:lnTo>
                  <a:cubicBezTo>
                    <a:pt x="16592" y="347"/>
                    <a:pt x="16567" y="322"/>
                    <a:pt x="16542" y="322"/>
                  </a:cubicBezTo>
                  <a:cubicBezTo>
                    <a:pt x="16503" y="299"/>
                    <a:pt x="16465" y="289"/>
                    <a:pt x="16428" y="289"/>
                  </a:cubicBezTo>
                  <a:cubicBezTo>
                    <a:pt x="16226" y="289"/>
                    <a:pt x="16083" y="595"/>
                    <a:pt x="16316" y="723"/>
                  </a:cubicBezTo>
                  <a:cubicBezTo>
                    <a:pt x="17068" y="1224"/>
                    <a:pt x="17118" y="2427"/>
                    <a:pt x="16065" y="2628"/>
                  </a:cubicBezTo>
                  <a:cubicBezTo>
                    <a:pt x="16001" y="2641"/>
                    <a:pt x="15937" y="2648"/>
                    <a:pt x="15874" y="2648"/>
                  </a:cubicBezTo>
                  <a:cubicBezTo>
                    <a:pt x="15009" y="2648"/>
                    <a:pt x="14351" y="1430"/>
                    <a:pt x="15238" y="823"/>
                  </a:cubicBezTo>
                  <a:cubicBezTo>
                    <a:pt x="15414" y="723"/>
                    <a:pt x="15339" y="472"/>
                    <a:pt x="15113" y="447"/>
                  </a:cubicBezTo>
                  <a:cubicBezTo>
                    <a:pt x="14835" y="428"/>
                    <a:pt x="14558" y="420"/>
                    <a:pt x="14279" y="420"/>
                  </a:cubicBezTo>
                  <a:cubicBezTo>
                    <a:pt x="13827" y="420"/>
                    <a:pt x="13372" y="441"/>
                    <a:pt x="12908" y="472"/>
                  </a:cubicBezTo>
                  <a:cubicBezTo>
                    <a:pt x="12882" y="497"/>
                    <a:pt x="12857" y="497"/>
                    <a:pt x="12807" y="522"/>
                  </a:cubicBezTo>
                  <a:cubicBezTo>
                    <a:pt x="12682" y="522"/>
                    <a:pt x="12582" y="748"/>
                    <a:pt x="12682" y="898"/>
                  </a:cubicBezTo>
                  <a:cubicBezTo>
                    <a:pt x="13208" y="1525"/>
                    <a:pt x="13008" y="2628"/>
                    <a:pt x="12030" y="2628"/>
                  </a:cubicBezTo>
                  <a:cubicBezTo>
                    <a:pt x="11103" y="2628"/>
                    <a:pt x="10627" y="1274"/>
                    <a:pt x="11604" y="923"/>
                  </a:cubicBezTo>
                  <a:cubicBezTo>
                    <a:pt x="11730" y="873"/>
                    <a:pt x="11730" y="698"/>
                    <a:pt x="11629" y="673"/>
                  </a:cubicBezTo>
                  <a:cubicBezTo>
                    <a:pt x="11604" y="572"/>
                    <a:pt x="11554" y="472"/>
                    <a:pt x="11429" y="472"/>
                  </a:cubicBezTo>
                  <a:cubicBezTo>
                    <a:pt x="11209" y="457"/>
                    <a:pt x="10984" y="449"/>
                    <a:pt x="10758" y="449"/>
                  </a:cubicBezTo>
                  <a:cubicBezTo>
                    <a:pt x="10236" y="449"/>
                    <a:pt x="9705" y="493"/>
                    <a:pt x="9198" y="597"/>
                  </a:cubicBezTo>
                  <a:cubicBezTo>
                    <a:pt x="9187" y="596"/>
                    <a:pt x="9176" y="595"/>
                    <a:pt x="9164" y="595"/>
                  </a:cubicBezTo>
                  <a:cubicBezTo>
                    <a:pt x="9020" y="595"/>
                    <a:pt x="8857" y="736"/>
                    <a:pt x="8973" y="898"/>
                  </a:cubicBezTo>
                  <a:cubicBezTo>
                    <a:pt x="9248" y="1299"/>
                    <a:pt x="9424" y="1750"/>
                    <a:pt x="9223" y="2227"/>
                  </a:cubicBezTo>
                  <a:cubicBezTo>
                    <a:pt x="9070" y="2620"/>
                    <a:pt x="8688" y="2842"/>
                    <a:pt x="8276" y="2842"/>
                  </a:cubicBezTo>
                  <a:cubicBezTo>
                    <a:pt x="8216" y="2842"/>
                    <a:pt x="8156" y="2838"/>
                    <a:pt x="8095" y="2828"/>
                  </a:cubicBezTo>
                  <a:cubicBezTo>
                    <a:pt x="7669" y="2778"/>
                    <a:pt x="7344" y="2452"/>
                    <a:pt x="7344" y="2001"/>
                  </a:cubicBezTo>
                  <a:cubicBezTo>
                    <a:pt x="7319" y="1600"/>
                    <a:pt x="7544" y="1299"/>
                    <a:pt x="7845" y="1024"/>
                  </a:cubicBezTo>
                  <a:cubicBezTo>
                    <a:pt x="7920" y="948"/>
                    <a:pt x="7920" y="873"/>
                    <a:pt x="7870" y="798"/>
                  </a:cubicBezTo>
                  <a:cubicBezTo>
                    <a:pt x="7945" y="698"/>
                    <a:pt x="7895" y="497"/>
                    <a:pt x="7770" y="472"/>
                  </a:cubicBezTo>
                  <a:cubicBezTo>
                    <a:pt x="7476" y="428"/>
                    <a:pt x="7177" y="412"/>
                    <a:pt x="6874" y="412"/>
                  </a:cubicBezTo>
                  <a:cubicBezTo>
                    <a:pt x="6324" y="412"/>
                    <a:pt x="5763" y="465"/>
                    <a:pt x="5213" y="497"/>
                  </a:cubicBezTo>
                  <a:cubicBezTo>
                    <a:pt x="5163" y="497"/>
                    <a:pt x="5113" y="522"/>
                    <a:pt x="5088" y="572"/>
                  </a:cubicBezTo>
                  <a:cubicBezTo>
                    <a:pt x="5069" y="567"/>
                    <a:pt x="5050" y="565"/>
                    <a:pt x="5032" y="565"/>
                  </a:cubicBezTo>
                  <a:cubicBezTo>
                    <a:pt x="4879" y="565"/>
                    <a:pt x="4756" y="736"/>
                    <a:pt x="4913" y="848"/>
                  </a:cubicBezTo>
                  <a:cubicBezTo>
                    <a:pt x="5213" y="1099"/>
                    <a:pt x="5464" y="1425"/>
                    <a:pt x="5439" y="1826"/>
                  </a:cubicBezTo>
                  <a:cubicBezTo>
                    <a:pt x="5389" y="2327"/>
                    <a:pt x="4988" y="2728"/>
                    <a:pt x="4512" y="2778"/>
                  </a:cubicBezTo>
                  <a:cubicBezTo>
                    <a:pt x="4478" y="2781"/>
                    <a:pt x="4444" y="2783"/>
                    <a:pt x="4409" y="2783"/>
                  </a:cubicBezTo>
                  <a:cubicBezTo>
                    <a:pt x="3603" y="2783"/>
                    <a:pt x="2415" y="1966"/>
                    <a:pt x="3208" y="1149"/>
                  </a:cubicBezTo>
                  <a:cubicBezTo>
                    <a:pt x="3312" y="1045"/>
                    <a:pt x="3210" y="873"/>
                    <a:pt x="3087" y="873"/>
                  </a:cubicBezTo>
                  <a:cubicBezTo>
                    <a:pt x="3061" y="873"/>
                    <a:pt x="3034" y="881"/>
                    <a:pt x="3008" y="898"/>
                  </a:cubicBezTo>
                  <a:lnTo>
                    <a:pt x="2983" y="898"/>
                  </a:lnTo>
                  <a:cubicBezTo>
                    <a:pt x="2933" y="873"/>
                    <a:pt x="2907" y="848"/>
                    <a:pt x="2857" y="848"/>
                  </a:cubicBezTo>
                  <a:cubicBezTo>
                    <a:pt x="2773" y="836"/>
                    <a:pt x="2689" y="831"/>
                    <a:pt x="2605" y="831"/>
                  </a:cubicBezTo>
                  <a:cubicBezTo>
                    <a:pt x="2339" y="831"/>
                    <a:pt x="2077" y="879"/>
                    <a:pt x="1830" y="898"/>
                  </a:cubicBezTo>
                  <a:cubicBezTo>
                    <a:pt x="1479" y="923"/>
                    <a:pt x="1153" y="923"/>
                    <a:pt x="802" y="923"/>
                  </a:cubicBezTo>
                  <a:cubicBezTo>
                    <a:pt x="752" y="923"/>
                    <a:pt x="727" y="923"/>
                    <a:pt x="702" y="948"/>
                  </a:cubicBezTo>
                  <a:cubicBezTo>
                    <a:pt x="669" y="893"/>
                    <a:pt x="606" y="862"/>
                    <a:pt x="547" y="862"/>
                  </a:cubicBezTo>
                  <a:cubicBezTo>
                    <a:pt x="472" y="862"/>
                    <a:pt x="401" y="912"/>
                    <a:pt x="401" y="1024"/>
                  </a:cubicBezTo>
                  <a:cubicBezTo>
                    <a:pt x="151" y="8693"/>
                    <a:pt x="552" y="16412"/>
                    <a:pt x="501" y="24106"/>
                  </a:cubicBezTo>
                  <a:cubicBezTo>
                    <a:pt x="451" y="32126"/>
                    <a:pt x="226" y="40147"/>
                    <a:pt x="0" y="48167"/>
                  </a:cubicBezTo>
                  <a:cubicBezTo>
                    <a:pt x="0" y="48346"/>
                    <a:pt x="141" y="48435"/>
                    <a:pt x="276" y="48435"/>
                  </a:cubicBezTo>
                  <a:cubicBezTo>
                    <a:pt x="330" y="48435"/>
                    <a:pt x="383" y="48421"/>
                    <a:pt x="426" y="48392"/>
                  </a:cubicBezTo>
                  <a:cubicBezTo>
                    <a:pt x="451" y="48417"/>
                    <a:pt x="501" y="48442"/>
                    <a:pt x="552" y="48442"/>
                  </a:cubicBezTo>
                  <a:cubicBezTo>
                    <a:pt x="6395" y="48873"/>
                    <a:pt x="12274" y="49015"/>
                    <a:pt x="18164" y="49015"/>
                  </a:cubicBezTo>
                  <a:cubicBezTo>
                    <a:pt x="27709" y="49015"/>
                    <a:pt x="37282" y="48642"/>
                    <a:pt x="46767" y="48518"/>
                  </a:cubicBezTo>
                  <a:cubicBezTo>
                    <a:pt x="46968" y="48518"/>
                    <a:pt x="47068" y="48367"/>
                    <a:pt x="47068" y="48217"/>
                  </a:cubicBezTo>
                  <a:cubicBezTo>
                    <a:pt x="47118" y="48217"/>
                    <a:pt x="47193" y="48167"/>
                    <a:pt x="47193" y="48066"/>
                  </a:cubicBezTo>
                  <a:cubicBezTo>
                    <a:pt x="47519" y="40147"/>
                    <a:pt x="47118" y="32152"/>
                    <a:pt x="47168" y="24207"/>
                  </a:cubicBezTo>
                  <a:cubicBezTo>
                    <a:pt x="47193" y="16237"/>
                    <a:pt x="47269" y="8292"/>
                    <a:pt x="47419" y="347"/>
                  </a:cubicBezTo>
                  <a:cubicBezTo>
                    <a:pt x="47434" y="118"/>
                    <a:pt x="47263" y="0"/>
                    <a:pt x="4708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7"/>
            <p:cNvSpPr/>
            <p:nvPr/>
          </p:nvSpPr>
          <p:spPr>
            <a:xfrm>
              <a:off x="1505775" y="444875"/>
              <a:ext cx="1157925" cy="1185100"/>
            </a:xfrm>
            <a:custGeom>
              <a:rect b="b" l="l" r="r" t="t"/>
              <a:pathLst>
                <a:path extrusionOk="0" h="47404" w="46317">
                  <a:moveTo>
                    <a:pt x="19694" y="12839"/>
                  </a:moveTo>
                  <a:cubicBezTo>
                    <a:pt x="25666" y="12839"/>
                    <a:pt x="31640" y="12924"/>
                    <a:pt x="37606" y="12924"/>
                  </a:cubicBezTo>
                  <a:cubicBezTo>
                    <a:pt x="38998" y="12924"/>
                    <a:pt x="40389" y="12919"/>
                    <a:pt x="41780" y="12908"/>
                  </a:cubicBezTo>
                  <a:cubicBezTo>
                    <a:pt x="42031" y="12908"/>
                    <a:pt x="42031" y="13309"/>
                    <a:pt x="41780" y="13309"/>
                  </a:cubicBezTo>
                  <a:cubicBezTo>
                    <a:pt x="40353" y="13295"/>
                    <a:pt x="38925" y="13288"/>
                    <a:pt x="37497" y="13288"/>
                  </a:cubicBezTo>
                  <a:cubicBezTo>
                    <a:pt x="30111" y="13288"/>
                    <a:pt x="22711" y="13452"/>
                    <a:pt x="15319" y="13452"/>
                  </a:cubicBezTo>
                  <a:cubicBezTo>
                    <a:pt x="11840" y="13452"/>
                    <a:pt x="8362" y="13415"/>
                    <a:pt x="4888" y="13309"/>
                  </a:cubicBezTo>
                  <a:cubicBezTo>
                    <a:pt x="4763" y="13309"/>
                    <a:pt x="4763" y="13109"/>
                    <a:pt x="4888" y="13109"/>
                  </a:cubicBezTo>
                  <a:cubicBezTo>
                    <a:pt x="9817" y="12897"/>
                    <a:pt x="14755" y="12839"/>
                    <a:pt x="19694" y="12839"/>
                  </a:cubicBezTo>
                  <a:close/>
                  <a:moveTo>
                    <a:pt x="41778" y="16165"/>
                  </a:moveTo>
                  <a:cubicBezTo>
                    <a:pt x="42081" y="16165"/>
                    <a:pt x="42073" y="16643"/>
                    <a:pt x="41755" y="16667"/>
                  </a:cubicBezTo>
                  <a:cubicBezTo>
                    <a:pt x="33336" y="16859"/>
                    <a:pt x="24820" y="17221"/>
                    <a:pt x="16342" y="17221"/>
                  </a:cubicBezTo>
                  <a:cubicBezTo>
                    <a:pt x="12630" y="17221"/>
                    <a:pt x="8925" y="17151"/>
                    <a:pt x="5239" y="16968"/>
                  </a:cubicBezTo>
                  <a:cubicBezTo>
                    <a:pt x="5113" y="16968"/>
                    <a:pt x="5113" y="16793"/>
                    <a:pt x="5239" y="16793"/>
                  </a:cubicBezTo>
                  <a:cubicBezTo>
                    <a:pt x="17369" y="16166"/>
                    <a:pt x="29625" y="16467"/>
                    <a:pt x="41755" y="16166"/>
                  </a:cubicBezTo>
                  <a:cubicBezTo>
                    <a:pt x="41763" y="16166"/>
                    <a:pt x="41771" y="16165"/>
                    <a:pt x="41778" y="16165"/>
                  </a:cubicBezTo>
                  <a:close/>
                  <a:moveTo>
                    <a:pt x="30937" y="19611"/>
                  </a:moveTo>
                  <a:cubicBezTo>
                    <a:pt x="34361" y="19611"/>
                    <a:pt x="37787" y="19640"/>
                    <a:pt x="41204" y="19725"/>
                  </a:cubicBezTo>
                  <a:cubicBezTo>
                    <a:pt x="41505" y="19750"/>
                    <a:pt x="41505" y="20201"/>
                    <a:pt x="41204" y="20201"/>
                  </a:cubicBezTo>
                  <a:cubicBezTo>
                    <a:pt x="36567" y="20163"/>
                    <a:pt x="31916" y="20110"/>
                    <a:pt x="27273" y="20110"/>
                  </a:cubicBezTo>
                  <a:cubicBezTo>
                    <a:pt x="25867" y="20110"/>
                    <a:pt x="24462" y="20114"/>
                    <a:pt x="23058" y="20126"/>
                  </a:cubicBezTo>
                  <a:cubicBezTo>
                    <a:pt x="18090" y="20167"/>
                    <a:pt x="13089" y="20446"/>
                    <a:pt x="8109" y="20446"/>
                  </a:cubicBezTo>
                  <a:cubicBezTo>
                    <a:pt x="7034" y="20446"/>
                    <a:pt x="5960" y="20433"/>
                    <a:pt x="4888" y="20402"/>
                  </a:cubicBezTo>
                  <a:cubicBezTo>
                    <a:pt x="4737" y="20402"/>
                    <a:pt x="4763" y="20176"/>
                    <a:pt x="4888" y="20176"/>
                  </a:cubicBezTo>
                  <a:cubicBezTo>
                    <a:pt x="10903" y="19575"/>
                    <a:pt x="17018" y="19700"/>
                    <a:pt x="23058" y="19650"/>
                  </a:cubicBezTo>
                  <a:cubicBezTo>
                    <a:pt x="25681" y="19628"/>
                    <a:pt x="28309" y="19611"/>
                    <a:pt x="30937" y="19611"/>
                  </a:cubicBezTo>
                  <a:close/>
                  <a:moveTo>
                    <a:pt x="29043" y="23158"/>
                  </a:moveTo>
                  <a:cubicBezTo>
                    <a:pt x="32026" y="23158"/>
                    <a:pt x="35010" y="23162"/>
                    <a:pt x="37992" y="23162"/>
                  </a:cubicBezTo>
                  <a:cubicBezTo>
                    <a:pt x="39330" y="23162"/>
                    <a:pt x="40668" y="23161"/>
                    <a:pt x="42006" y="23159"/>
                  </a:cubicBezTo>
                  <a:cubicBezTo>
                    <a:pt x="42013" y="23158"/>
                    <a:pt x="42021" y="23158"/>
                    <a:pt x="42028" y="23158"/>
                  </a:cubicBezTo>
                  <a:cubicBezTo>
                    <a:pt x="42357" y="23158"/>
                    <a:pt x="42349" y="23710"/>
                    <a:pt x="42006" y="23710"/>
                  </a:cubicBezTo>
                  <a:cubicBezTo>
                    <a:pt x="33957" y="23743"/>
                    <a:pt x="25897" y="23862"/>
                    <a:pt x="17848" y="23862"/>
                  </a:cubicBezTo>
                  <a:cubicBezTo>
                    <a:pt x="13641" y="23862"/>
                    <a:pt x="9437" y="23830"/>
                    <a:pt x="5239" y="23735"/>
                  </a:cubicBezTo>
                  <a:cubicBezTo>
                    <a:pt x="5038" y="23735"/>
                    <a:pt x="5063" y="23459"/>
                    <a:pt x="5239" y="23434"/>
                  </a:cubicBezTo>
                  <a:cubicBezTo>
                    <a:pt x="13159" y="23191"/>
                    <a:pt x="21101" y="23158"/>
                    <a:pt x="29043" y="23158"/>
                  </a:cubicBezTo>
                  <a:close/>
                  <a:moveTo>
                    <a:pt x="41678" y="26667"/>
                  </a:moveTo>
                  <a:cubicBezTo>
                    <a:pt x="41981" y="26667"/>
                    <a:pt x="41973" y="27144"/>
                    <a:pt x="41655" y="27144"/>
                  </a:cubicBezTo>
                  <a:cubicBezTo>
                    <a:pt x="33375" y="27482"/>
                    <a:pt x="25039" y="27820"/>
                    <a:pt x="16714" y="27820"/>
                  </a:cubicBezTo>
                  <a:cubicBezTo>
                    <a:pt x="12691" y="27820"/>
                    <a:pt x="8672" y="27741"/>
                    <a:pt x="4662" y="27545"/>
                  </a:cubicBezTo>
                  <a:cubicBezTo>
                    <a:pt x="4462" y="27545"/>
                    <a:pt x="4462" y="27219"/>
                    <a:pt x="4662" y="27219"/>
                  </a:cubicBezTo>
                  <a:cubicBezTo>
                    <a:pt x="16993" y="27018"/>
                    <a:pt x="29324" y="27194"/>
                    <a:pt x="41655" y="26668"/>
                  </a:cubicBezTo>
                  <a:cubicBezTo>
                    <a:pt x="41663" y="26667"/>
                    <a:pt x="41671" y="26667"/>
                    <a:pt x="41678" y="26667"/>
                  </a:cubicBezTo>
                  <a:close/>
                  <a:moveTo>
                    <a:pt x="31837" y="30448"/>
                  </a:moveTo>
                  <a:cubicBezTo>
                    <a:pt x="35001" y="30448"/>
                    <a:pt x="38165" y="30457"/>
                    <a:pt x="41329" y="30477"/>
                  </a:cubicBezTo>
                  <a:cubicBezTo>
                    <a:pt x="41605" y="30477"/>
                    <a:pt x="41605" y="30928"/>
                    <a:pt x="41329" y="30928"/>
                  </a:cubicBezTo>
                  <a:cubicBezTo>
                    <a:pt x="33886" y="31036"/>
                    <a:pt x="26444" y="31087"/>
                    <a:pt x="19001" y="31087"/>
                  </a:cubicBezTo>
                  <a:cubicBezTo>
                    <a:pt x="14338" y="31087"/>
                    <a:pt x="9676" y="31067"/>
                    <a:pt x="5013" y="31028"/>
                  </a:cubicBezTo>
                  <a:cubicBezTo>
                    <a:pt x="4763" y="31028"/>
                    <a:pt x="4763" y="30678"/>
                    <a:pt x="5013" y="30653"/>
                  </a:cubicBezTo>
                  <a:cubicBezTo>
                    <a:pt x="13954" y="30523"/>
                    <a:pt x="22895" y="30448"/>
                    <a:pt x="31837" y="30448"/>
                  </a:cubicBezTo>
                  <a:close/>
                  <a:moveTo>
                    <a:pt x="41079" y="33485"/>
                  </a:moveTo>
                  <a:cubicBezTo>
                    <a:pt x="41429" y="33485"/>
                    <a:pt x="41429" y="34011"/>
                    <a:pt x="41079" y="34011"/>
                  </a:cubicBezTo>
                  <a:cubicBezTo>
                    <a:pt x="29149" y="34136"/>
                    <a:pt x="17194" y="34387"/>
                    <a:pt x="5239" y="34487"/>
                  </a:cubicBezTo>
                  <a:cubicBezTo>
                    <a:pt x="4938" y="34487"/>
                    <a:pt x="4938" y="34036"/>
                    <a:pt x="5239" y="34036"/>
                  </a:cubicBezTo>
                  <a:cubicBezTo>
                    <a:pt x="17169" y="33660"/>
                    <a:pt x="29149" y="33560"/>
                    <a:pt x="41079" y="33485"/>
                  </a:cubicBezTo>
                  <a:close/>
                  <a:moveTo>
                    <a:pt x="41079" y="36617"/>
                  </a:moveTo>
                  <a:cubicBezTo>
                    <a:pt x="41404" y="36617"/>
                    <a:pt x="41404" y="37094"/>
                    <a:pt x="41079" y="37094"/>
                  </a:cubicBezTo>
                  <a:cubicBezTo>
                    <a:pt x="30993" y="37304"/>
                    <a:pt x="20855" y="37549"/>
                    <a:pt x="10738" y="37549"/>
                  </a:cubicBezTo>
                  <a:cubicBezTo>
                    <a:pt x="8787" y="37549"/>
                    <a:pt x="6837" y="37540"/>
                    <a:pt x="4888" y="37520"/>
                  </a:cubicBezTo>
                  <a:cubicBezTo>
                    <a:pt x="4612" y="37520"/>
                    <a:pt x="4612" y="37094"/>
                    <a:pt x="4888" y="37094"/>
                  </a:cubicBezTo>
                  <a:cubicBezTo>
                    <a:pt x="16943" y="36693"/>
                    <a:pt x="29023" y="36668"/>
                    <a:pt x="41079" y="36617"/>
                  </a:cubicBezTo>
                  <a:close/>
                  <a:moveTo>
                    <a:pt x="35737" y="40152"/>
                  </a:moveTo>
                  <a:cubicBezTo>
                    <a:pt x="37600" y="40152"/>
                    <a:pt x="39464" y="40188"/>
                    <a:pt x="41329" y="40277"/>
                  </a:cubicBezTo>
                  <a:cubicBezTo>
                    <a:pt x="41722" y="40301"/>
                    <a:pt x="41730" y="40904"/>
                    <a:pt x="41352" y="40904"/>
                  </a:cubicBezTo>
                  <a:cubicBezTo>
                    <a:pt x="41345" y="40904"/>
                    <a:pt x="41337" y="40904"/>
                    <a:pt x="41329" y="40903"/>
                  </a:cubicBezTo>
                  <a:cubicBezTo>
                    <a:pt x="39822" y="40831"/>
                    <a:pt x="38312" y="40801"/>
                    <a:pt x="36801" y="40801"/>
                  </a:cubicBezTo>
                  <a:cubicBezTo>
                    <a:pt x="29527" y="40801"/>
                    <a:pt x="22222" y="41492"/>
                    <a:pt x="14950" y="41492"/>
                  </a:cubicBezTo>
                  <a:cubicBezTo>
                    <a:pt x="11629" y="41492"/>
                    <a:pt x="8314" y="41348"/>
                    <a:pt x="5013" y="40928"/>
                  </a:cubicBezTo>
                  <a:cubicBezTo>
                    <a:pt x="4813" y="40903"/>
                    <a:pt x="4788" y="40602"/>
                    <a:pt x="5013" y="40602"/>
                  </a:cubicBezTo>
                  <a:cubicBezTo>
                    <a:pt x="7338" y="40747"/>
                    <a:pt x="9660" y="40802"/>
                    <a:pt x="11980" y="40802"/>
                  </a:cubicBezTo>
                  <a:cubicBezTo>
                    <a:pt x="19905" y="40802"/>
                    <a:pt x="27810" y="40152"/>
                    <a:pt x="35737" y="40152"/>
                  </a:cubicBezTo>
                  <a:close/>
                  <a:moveTo>
                    <a:pt x="44312" y="1"/>
                  </a:moveTo>
                  <a:lnTo>
                    <a:pt x="44312" y="1"/>
                  </a:lnTo>
                  <a:cubicBezTo>
                    <a:pt x="44756" y="1147"/>
                    <a:pt x="43804" y="2402"/>
                    <a:pt x="42575" y="2402"/>
                  </a:cubicBezTo>
                  <a:cubicBezTo>
                    <a:pt x="42487" y="2402"/>
                    <a:pt x="42397" y="2395"/>
                    <a:pt x="42307" y="2382"/>
                  </a:cubicBezTo>
                  <a:cubicBezTo>
                    <a:pt x="41329" y="2231"/>
                    <a:pt x="40652" y="1103"/>
                    <a:pt x="41079" y="377"/>
                  </a:cubicBezTo>
                  <a:cubicBezTo>
                    <a:pt x="40778" y="352"/>
                    <a:pt x="40477" y="327"/>
                    <a:pt x="40176" y="251"/>
                  </a:cubicBezTo>
                  <a:lnTo>
                    <a:pt x="40176" y="251"/>
                  </a:lnTo>
                  <a:cubicBezTo>
                    <a:pt x="40445" y="1132"/>
                    <a:pt x="39783" y="2108"/>
                    <a:pt x="38796" y="2108"/>
                  </a:cubicBezTo>
                  <a:cubicBezTo>
                    <a:pt x="38772" y="2108"/>
                    <a:pt x="38747" y="2107"/>
                    <a:pt x="38723" y="2106"/>
                  </a:cubicBezTo>
                  <a:cubicBezTo>
                    <a:pt x="37670" y="2056"/>
                    <a:pt x="37144" y="1078"/>
                    <a:pt x="37394" y="201"/>
                  </a:cubicBezTo>
                  <a:lnTo>
                    <a:pt x="37394" y="201"/>
                  </a:lnTo>
                  <a:cubicBezTo>
                    <a:pt x="37094" y="226"/>
                    <a:pt x="36768" y="251"/>
                    <a:pt x="36467" y="276"/>
                  </a:cubicBezTo>
                  <a:cubicBezTo>
                    <a:pt x="36764" y="1168"/>
                    <a:pt x="36131" y="2232"/>
                    <a:pt x="35075" y="2232"/>
                  </a:cubicBezTo>
                  <a:cubicBezTo>
                    <a:pt x="35063" y="2232"/>
                    <a:pt x="35051" y="2232"/>
                    <a:pt x="35038" y="2231"/>
                  </a:cubicBezTo>
                  <a:cubicBezTo>
                    <a:pt x="33885" y="2231"/>
                    <a:pt x="33334" y="1103"/>
                    <a:pt x="33685" y="151"/>
                  </a:cubicBezTo>
                  <a:cubicBezTo>
                    <a:pt x="33334" y="126"/>
                    <a:pt x="33008" y="101"/>
                    <a:pt x="32657" y="76"/>
                  </a:cubicBezTo>
                  <a:lnTo>
                    <a:pt x="32657" y="76"/>
                  </a:lnTo>
                  <a:cubicBezTo>
                    <a:pt x="33134" y="1053"/>
                    <a:pt x="32557" y="2332"/>
                    <a:pt x="31329" y="2432"/>
                  </a:cubicBezTo>
                  <a:cubicBezTo>
                    <a:pt x="31292" y="2434"/>
                    <a:pt x="31255" y="2435"/>
                    <a:pt x="31218" y="2435"/>
                  </a:cubicBezTo>
                  <a:cubicBezTo>
                    <a:pt x="30032" y="2435"/>
                    <a:pt x="29335" y="1272"/>
                    <a:pt x="29675" y="226"/>
                  </a:cubicBezTo>
                  <a:lnTo>
                    <a:pt x="28522" y="226"/>
                  </a:lnTo>
                  <a:cubicBezTo>
                    <a:pt x="29124" y="928"/>
                    <a:pt x="28622" y="2131"/>
                    <a:pt x="27645" y="2382"/>
                  </a:cubicBezTo>
                  <a:cubicBezTo>
                    <a:pt x="27522" y="2407"/>
                    <a:pt x="27391" y="2420"/>
                    <a:pt x="27258" y="2420"/>
                  </a:cubicBezTo>
                  <a:cubicBezTo>
                    <a:pt x="26740" y="2420"/>
                    <a:pt x="26179" y="2224"/>
                    <a:pt x="25840" y="1805"/>
                  </a:cubicBezTo>
                  <a:cubicBezTo>
                    <a:pt x="25439" y="1304"/>
                    <a:pt x="25590" y="753"/>
                    <a:pt x="25840" y="226"/>
                  </a:cubicBezTo>
                  <a:lnTo>
                    <a:pt x="25840" y="226"/>
                  </a:lnTo>
                  <a:cubicBezTo>
                    <a:pt x="25389" y="301"/>
                    <a:pt x="24938" y="301"/>
                    <a:pt x="24462" y="327"/>
                  </a:cubicBezTo>
                  <a:cubicBezTo>
                    <a:pt x="24788" y="1078"/>
                    <a:pt x="23885" y="2181"/>
                    <a:pt x="23008" y="2206"/>
                  </a:cubicBezTo>
                  <a:cubicBezTo>
                    <a:pt x="22985" y="2207"/>
                    <a:pt x="22963" y="2208"/>
                    <a:pt x="22941" y="2208"/>
                  </a:cubicBezTo>
                  <a:cubicBezTo>
                    <a:pt x="21909" y="2208"/>
                    <a:pt x="21412" y="1085"/>
                    <a:pt x="21755" y="226"/>
                  </a:cubicBezTo>
                  <a:cubicBezTo>
                    <a:pt x="21379" y="226"/>
                    <a:pt x="21028" y="226"/>
                    <a:pt x="20652" y="201"/>
                  </a:cubicBezTo>
                  <a:lnTo>
                    <a:pt x="20652" y="201"/>
                  </a:lnTo>
                  <a:cubicBezTo>
                    <a:pt x="21053" y="1078"/>
                    <a:pt x="20552" y="2181"/>
                    <a:pt x="19474" y="2256"/>
                  </a:cubicBezTo>
                  <a:cubicBezTo>
                    <a:pt x="19438" y="2259"/>
                    <a:pt x="19401" y="2260"/>
                    <a:pt x="19366" y="2260"/>
                  </a:cubicBezTo>
                  <a:cubicBezTo>
                    <a:pt x="18210" y="2260"/>
                    <a:pt x="17632" y="1099"/>
                    <a:pt x="18021" y="126"/>
                  </a:cubicBezTo>
                  <a:cubicBezTo>
                    <a:pt x="17519" y="126"/>
                    <a:pt x="17018" y="126"/>
                    <a:pt x="16542" y="101"/>
                  </a:cubicBezTo>
                  <a:lnTo>
                    <a:pt x="16542" y="101"/>
                  </a:lnTo>
                  <a:cubicBezTo>
                    <a:pt x="17093" y="928"/>
                    <a:pt x="16717" y="2231"/>
                    <a:pt x="15565" y="2382"/>
                  </a:cubicBezTo>
                  <a:cubicBezTo>
                    <a:pt x="15459" y="2398"/>
                    <a:pt x="15360" y="2406"/>
                    <a:pt x="15265" y="2406"/>
                  </a:cubicBezTo>
                  <a:cubicBezTo>
                    <a:pt x="14075" y="2406"/>
                    <a:pt x="13722" y="1153"/>
                    <a:pt x="14186" y="201"/>
                  </a:cubicBezTo>
                  <a:lnTo>
                    <a:pt x="14186" y="201"/>
                  </a:lnTo>
                  <a:cubicBezTo>
                    <a:pt x="14019" y="210"/>
                    <a:pt x="13852" y="212"/>
                    <a:pt x="13686" y="212"/>
                  </a:cubicBezTo>
                  <a:cubicBezTo>
                    <a:pt x="13353" y="212"/>
                    <a:pt x="13025" y="201"/>
                    <a:pt x="12707" y="201"/>
                  </a:cubicBezTo>
                  <a:cubicBezTo>
                    <a:pt x="12958" y="602"/>
                    <a:pt x="13008" y="1129"/>
                    <a:pt x="12808" y="1580"/>
                  </a:cubicBezTo>
                  <a:cubicBezTo>
                    <a:pt x="12587" y="2109"/>
                    <a:pt x="12056" y="2425"/>
                    <a:pt x="11505" y="2425"/>
                  </a:cubicBezTo>
                  <a:cubicBezTo>
                    <a:pt x="11430" y="2425"/>
                    <a:pt x="11354" y="2419"/>
                    <a:pt x="11279" y="2407"/>
                  </a:cubicBezTo>
                  <a:cubicBezTo>
                    <a:pt x="10627" y="2332"/>
                    <a:pt x="10076" y="1830"/>
                    <a:pt x="10001" y="1179"/>
                  </a:cubicBezTo>
                  <a:cubicBezTo>
                    <a:pt x="9976" y="803"/>
                    <a:pt x="10101" y="452"/>
                    <a:pt x="10352" y="201"/>
                  </a:cubicBezTo>
                  <a:lnTo>
                    <a:pt x="10352" y="201"/>
                  </a:lnTo>
                  <a:cubicBezTo>
                    <a:pt x="9900" y="276"/>
                    <a:pt x="9474" y="301"/>
                    <a:pt x="9048" y="301"/>
                  </a:cubicBezTo>
                  <a:cubicBezTo>
                    <a:pt x="9299" y="778"/>
                    <a:pt x="9299" y="1379"/>
                    <a:pt x="9073" y="1855"/>
                  </a:cubicBezTo>
                  <a:cubicBezTo>
                    <a:pt x="8811" y="2380"/>
                    <a:pt x="8262" y="2676"/>
                    <a:pt x="7693" y="2676"/>
                  </a:cubicBezTo>
                  <a:cubicBezTo>
                    <a:pt x="7610" y="2676"/>
                    <a:pt x="7527" y="2670"/>
                    <a:pt x="7444" y="2657"/>
                  </a:cubicBezTo>
                  <a:cubicBezTo>
                    <a:pt x="6793" y="2557"/>
                    <a:pt x="6291" y="2081"/>
                    <a:pt x="6241" y="1404"/>
                  </a:cubicBezTo>
                  <a:cubicBezTo>
                    <a:pt x="6191" y="1003"/>
                    <a:pt x="6367" y="502"/>
                    <a:pt x="6667" y="226"/>
                  </a:cubicBezTo>
                  <a:lnTo>
                    <a:pt x="6667" y="226"/>
                  </a:lnTo>
                  <a:cubicBezTo>
                    <a:pt x="6520" y="233"/>
                    <a:pt x="6370" y="236"/>
                    <a:pt x="6220" y="236"/>
                  </a:cubicBezTo>
                  <a:cubicBezTo>
                    <a:pt x="5809" y="236"/>
                    <a:pt x="5392" y="213"/>
                    <a:pt x="4988" y="176"/>
                  </a:cubicBezTo>
                  <a:lnTo>
                    <a:pt x="4988" y="176"/>
                  </a:lnTo>
                  <a:cubicBezTo>
                    <a:pt x="5765" y="1003"/>
                    <a:pt x="5189" y="2532"/>
                    <a:pt x="3961" y="2607"/>
                  </a:cubicBezTo>
                  <a:cubicBezTo>
                    <a:pt x="3896" y="2614"/>
                    <a:pt x="3830" y="2617"/>
                    <a:pt x="3763" y="2617"/>
                  </a:cubicBezTo>
                  <a:cubicBezTo>
                    <a:pt x="3085" y="2617"/>
                    <a:pt x="2350" y="2273"/>
                    <a:pt x="2031" y="1680"/>
                  </a:cubicBezTo>
                  <a:cubicBezTo>
                    <a:pt x="1855" y="1354"/>
                    <a:pt x="1855" y="953"/>
                    <a:pt x="2006" y="652"/>
                  </a:cubicBezTo>
                  <a:lnTo>
                    <a:pt x="2006" y="652"/>
                  </a:lnTo>
                  <a:cubicBezTo>
                    <a:pt x="1790" y="699"/>
                    <a:pt x="1561" y="718"/>
                    <a:pt x="1329" y="718"/>
                  </a:cubicBezTo>
                  <a:cubicBezTo>
                    <a:pt x="941" y="718"/>
                    <a:pt x="547" y="665"/>
                    <a:pt x="201" y="602"/>
                  </a:cubicBezTo>
                  <a:lnTo>
                    <a:pt x="176" y="602"/>
                  </a:lnTo>
                  <a:cubicBezTo>
                    <a:pt x="527" y="6166"/>
                    <a:pt x="652" y="11755"/>
                    <a:pt x="652" y="17369"/>
                  </a:cubicBezTo>
                  <a:cubicBezTo>
                    <a:pt x="652" y="27369"/>
                    <a:pt x="251" y="37419"/>
                    <a:pt x="1" y="47369"/>
                  </a:cubicBezTo>
                  <a:cubicBezTo>
                    <a:pt x="1877" y="47360"/>
                    <a:pt x="3753" y="47357"/>
                    <a:pt x="5629" y="47357"/>
                  </a:cubicBezTo>
                  <a:cubicBezTo>
                    <a:pt x="12383" y="47357"/>
                    <a:pt x="19133" y="47403"/>
                    <a:pt x="25885" y="47403"/>
                  </a:cubicBezTo>
                  <a:cubicBezTo>
                    <a:pt x="32660" y="47403"/>
                    <a:pt x="39436" y="47356"/>
                    <a:pt x="46216" y="47169"/>
                  </a:cubicBezTo>
                  <a:cubicBezTo>
                    <a:pt x="46241" y="47169"/>
                    <a:pt x="46267" y="47194"/>
                    <a:pt x="46317" y="47194"/>
                  </a:cubicBezTo>
                  <a:cubicBezTo>
                    <a:pt x="45815" y="39349"/>
                    <a:pt x="46116" y="31379"/>
                    <a:pt x="46091" y="23510"/>
                  </a:cubicBezTo>
                  <a:cubicBezTo>
                    <a:pt x="46066" y="15690"/>
                    <a:pt x="46116" y="7870"/>
                    <a:pt x="46166" y="51"/>
                  </a:cubicBezTo>
                  <a:lnTo>
                    <a:pt x="46166" y="51"/>
                  </a:lnTo>
                  <a:cubicBezTo>
                    <a:pt x="45946" y="60"/>
                    <a:pt x="45723" y="66"/>
                    <a:pt x="45497" y="66"/>
                  </a:cubicBezTo>
                  <a:cubicBezTo>
                    <a:pt x="45106" y="66"/>
                    <a:pt x="44709" y="48"/>
                    <a:pt x="443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7"/>
            <p:cNvSpPr/>
            <p:nvPr/>
          </p:nvSpPr>
          <p:spPr>
            <a:xfrm>
              <a:off x="1631725" y="1023800"/>
              <a:ext cx="932975" cy="17650"/>
            </a:xfrm>
            <a:custGeom>
              <a:rect b="b" l="l" r="r" t="t"/>
              <a:pathLst>
                <a:path extrusionOk="0" h="706" w="37319">
                  <a:moveTo>
                    <a:pt x="24005" y="1"/>
                  </a:moveTo>
                  <a:cubicBezTo>
                    <a:pt x="16063" y="1"/>
                    <a:pt x="8121" y="34"/>
                    <a:pt x="201" y="277"/>
                  </a:cubicBezTo>
                  <a:cubicBezTo>
                    <a:pt x="25" y="302"/>
                    <a:pt x="0" y="578"/>
                    <a:pt x="201" y="578"/>
                  </a:cubicBezTo>
                  <a:cubicBezTo>
                    <a:pt x="4399" y="673"/>
                    <a:pt x="8603" y="705"/>
                    <a:pt x="12810" y="705"/>
                  </a:cubicBezTo>
                  <a:cubicBezTo>
                    <a:pt x="20859" y="705"/>
                    <a:pt x="28919" y="586"/>
                    <a:pt x="36968" y="553"/>
                  </a:cubicBezTo>
                  <a:cubicBezTo>
                    <a:pt x="37311" y="553"/>
                    <a:pt x="37319" y="1"/>
                    <a:pt x="36990" y="1"/>
                  </a:cubicBezTo>
                  <a:cubicBezTo>
                    <a:pt x="36983" y="1"/>
                    <a:pt x="36975" y="1"/>
                    <a:pt x="36968" y="2"/>
                  </a:cubicBezTo>
                  <a:cubicBezTo>
                    <a:pt x="35630" y="4"/>
                    <a:pt x="34292" y="5"/>
                    <a:pt x="32954" y="5"/>
                  </a:cubicBezTo>
                  <a:cubicBezTo>
                    <a:pt x="29972" y="5"/>
                    <a:pt x="26988" y="1"/>
                    <a:pt x="24005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1633600" y="849000"/>
              <a:ext cx="924200" cy="26400"/>
            </a:xfrm>
            <a:custGeom>
              <a:rect b="b" l="l" r="r" t="t"/>
              <a:pathLst>
                <a:path extrusionOk="0" h="1056" w="36968">
                  <a:moveTo>
                    <a:pt x="36665" y="0"/>
                  </a:moveTo>
                  <a:cubicBezTo>
                    <a:pt x="36658" y="0"/>
                    <a:pt x="36650" y="1"/>
                    <a:pt x="36642" y="1"/>
                  </a:cubicBezTo>
                  <a:cubicBezTo>
                    <a:pt x="24512" y="302"/>
                    <a:pt x="12256" y="1"/>
                    <a:pt x="126" y="628"/>
                  </a:cubicBezTo>
                  <a:cubicBezTo>
                    <a:pt x="0" y="628"/>
                    <a:pt x="0" y="803"/>
                    <a:pt x="126" y="803"/>
                  </a:cubicBezTo>
                  <a:cubicBezTo>
                    <a:pt x="3812" y="986"/>
                    <a:pt x="7517" y="1056"/>
                    <a:pt x="11229" y="1056"/>
                  </a:cubicBezTo>
                  <a:cubicBezTo>
                    <a:pt x="19707" y="1056"/>
                    <a:pt x="28223" y="694"/>
                    <a:pt x="36642" y="502"/>
                  </a:cubicBezTo>
                  <a:cubicBezTo>
                    <a:pt x="36960" y="478"/>
                    <a:pt x="36968" y="0"/>
                    <a:pt x="3666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1624825" y="765850"/>
              <a:ext cx="931725" cy="15325"/>
            </a:xfrm>
            <a:custGeom>
              <a:rect b="b" l="l" r="r" t="t"/>
              <a:pathLst>
                <a:path extrusionOk="0" h="613" w="37269">
                  <a:moveTo>
                    <a:pt x="14932" y="0"/>
                  </a:moveTo>
                  <a:cubicBezTo>
                    <a:pt x="9993" y="0"/>
                    <a:pt x="5055" y="58"/>
                    <a:pt x="126" y="270"/>
                  </a:cubicBezTo>
                  <a:cubicBezTo>
                    <a:pt x="1" y="270"/>
                    <a:pt x="1" y="470"/>
                    <a:pt x="126" y="470"/>
                  </a:cubicBezTo>
                  <a:cubicBezTo>
                    <a:pt x="3600" y="576"/>
                    <a:pt x="7078" y="613"/>
                    <a:pt x="10557" y="613"/>
                  </a:cubicBezTo>
                  <a:cubicBezTo>
                    <a:pt x="17949" y="613"/>
                    <a:pt x="25349" y="449"/>
                    <a:pt x="32735" y="449"/>
                  </a:cubicBezTo>
                  <a:cubicBezTo>
                    <a:pt x="34163" y="449"/>
                    <a:pt x="35591" y="456"/>
                    <a:pt x="37018" y="470"/>
                  </a:cubicBezTo>
                  <a:cubicBezTo>
                    <a:pt x="37269" y="470"/>
                    <a:pt x="37269" y="69"/>
                    <a:pt x="37018" y="69"/>
                  </a:cubicBezTo>
                  <a:cubicBezTo>
                    <a:pt x="35627" y="80"/>
                    <a:pt x="34236" y="85"/>
                    <a:pt x="32844" y="85"/>
                  </a:cubicBezTo>
                  <a:cubicBezTo>
                    <a:pt x="26878" y="85"/>
                    <a:pt x="20904" y="0"/>
                    <a:pt x="14932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7"/>
            <p:cNvSpPr/>
            <p:nvPr/>
          </p:nvSpPr>
          <p:spPr>
            <a:xfrm>
              <a:off x="1617300" y="1111525"/>
              <a:ext cx="938000" cy="28850"/>
            </a:xfrm>
            <a:custGeom>
              <a:rect b="b" l="l" r="r" t="t"/>
              <a:pathLst>
                <a:path extrusionOk="0" h="1154" w="37520">
                  <a:moveTo>
                    <a:pt x="37217" y="1"/>
                  </a:moveTo>
                  <a:cubicBezTo>
                    <a:pt x="37210" y="1"/>
                    <a:pt x="37202" y="1"/>
                    <a:pt x="37194" y="2"/>
                  </a:cubicBezTo>
                  <a:cubicBezTo>
                    <a:pt x="24863" y="528"/>
                    <a:pt x="12532" y="352"/>
                    <a:pt x="201" y="553"/>
                  </a:cubicBezTo>
                  <a:cubicBezTo>
                    <a:pt x="1" y="553"/>
                    <a:pt x="1" y="879"/>
                    <a:pt x="201" y="879"/>
                  </a:cubicBezTo>
                  <a:cubicBezTo>
                    <a:pt x="4211" y="1075"/>
                    <a:pt x="8230" y="1154"/>
                    <a:pt x="12253" y="1154"/>
                  </a:cubicBezTo>
                  <a:cubicBezTo>
                    <a:pt x="20578" y="1154"/>
                    <a:pt x="28914" y="816"/>
                    <a:pt x="37194" y="478"/>
                  </a:cubicBezTo>
                  <a:cubicBezTo>
                    <a:pt x="37512" y="478"/>
                    <a:pt x="37520" y="1"/>
                    <a:pt x="37217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7"/>
            <p:cNvSpPr/>
            <p:nvPr/>
          </p:nvSpPr>
          <p:spPr>
            <a:xfrm>
              <a:off x="1624825" y="1206075"/>
              <a:ext cx="921075" cy="16000"/>
            </a:xfrm>
            <a:custGeom>
              <a:rect b="b" l="l" r="r" t="t"/>
              <a:pathLst>
                <a:path extrusionOk="0" h="640" w="36843">
                  <a:moveTo>
                    <a:pt x="27075" y="0"/>
                  </a:moveTo>
                  <a:cubicBezTo>
                    <a:pt x="18133" y="0"/>
                    <a:pt x="9192" y="75"/>
                    <a:pt x="251" y="205"/>
                  </a:cubicBezTo>
                  <a:cubicBezTo>
                    <a:pt x="1" y="230"/>
                    <a:pt x="1" y="580"/>
                    <a:pt x="251" y="580"/>
                  </a:cubicBezTo>
                  <a:cubicBezTo>
                    <a:pt x="4914" y="619"/>
                    <a:pt x="9576" y="639"/>
                    <a:pt x="14239" y="639"/>
                  </a:cubicBezTo>
                  <a:cubicBezTo>
                    <a:pt x="21682" y="639"/>
                    <a:pt x="29124" y="588"/>
                    <a:pt x="36567" y="480"/>
                  </a:cubicBezTo>
                  <a:cubicBezTo>
                    <a:pt x="36843" y="480"/>
                    <a:pt x="36843" y="29"/>
                    <a:pt x="36567" y="29"/>
                  </a:cubicBezTo>
                  <a:cubicBezTo>
                    <a:pt x="33403" y="9"/>
                    <a:pt x="30239" y="0"/>
                    <a:pt x="2707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1625450" y="1448675"/>
              <a:ext cx="923575" cy="33500"/>
            </a:xfrm>
            <a:custGeom>
              <a:rect b="b" l="l" r="r" t="t"/>
              <a:pathLst>
                <a:path extrusionOk="0" h="1340" w="36943">
                  <a:moveTo>
                    <a:pt x="30950" y="0"/>
                  </a:moveTo>
                  <a:cubicBezTo>
                    <a:pt x="23023" y="0"/>
                    <a:pt x="15118" y="650"/>
                    <a:pt x="7193" y="650"/>
                  </a:cubicBezTo>
                  <a:cubicBezTo>
                    <a:pt x="4873" y="650"/>
                    <a:pt x="2551" y="595"/>
                    <a:pt x="226" y="450"/>
                  </a:cubicBezTo>
                  <a:cubicBezTo>
                    <a:pt x="1" y="450"/>
                    <a:pt x="26" y="751"/>
                    <a:pt x="226" y="776"/>
                  </a:cubicBezTo>
                  <a:cubicBezTo>
                    <a:pt x="3527" y="1196"/>
                    <a:pt x="6842" y="1340"/>
                    <a:pt x="10163" y="1340"/>
                  </a:cubicBezTo>
                  <a:cubicBezTo>
                    <a:pt x="17435" y="1340"/>
                    <a:pt x="24740" y="649"/>
                    <a:pt x="32014" y="649"/>
                  </a:cubicBezTo>
                  <a:cubicBezTo>
                    <a:pt x="33525" y="649"/>
                    <a:pt x="35035" y="679"/>
                    <a:pt x="36542" y="751"/>
                  </a:cubicBezTo>
                  <a:cubicBezTo>
                    <a:pt x="36550" y="752"/>
                    <a:pt x="36558" y="752"/>
                    <a:pt x="36565" y="752"/>
                  </a:cubicBezTo>
                  <a:cubicBezTo>
                    <a:pt x="36943" y="752"/>
                    <a:pt x="36935" y="149"/>
                    <a:pt x="36542" y="125"/>
                  </a:cubicBezTo>
                  <a:cubicBezTo>
                    <a:pt x="34677" y="36"/>
                    <a:pt x="32813" y="0"/>
                    <a:pt x="3095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1624200" y="934225"/>
              <a:ext cx="919200" cy="21800"/>
            </a:xfrm>
            <a:custGeom>
              <a:rect b="b" l="l" r="r" t="t"/>
              <a:pathLst>
                <a:path extrusionOk="0" h="872" w="36768">
                  <a:moveTo>
                    <a:pt x="26200" y="37"/>
                  </a:moveTo>
                  <a:cubicBezTo>
                    <a:pt x="23572" y="37"/>
                    <a:pt x="20944" y="54"/>
                    <a:pt x="18321" y="76"/>
                  </a:cubicBezTo>
                  <a:cubicBezTo>
                    <a:pt x="12281" y="126"/>
                    <a:pt x="6166" y="1"/>
                    <a:pt x="151" y="602"/>
                  </a:cubicBezTo>
                  <a:cubicBezTo>
                    <a:pt x="26" y="602"/>
                    <a:pt x="0" y="828"/>
                    <a:pt x="151" y="828"/>
                  </a:cubicBezTo>
                  <a:cubicBezTo>
                    <a:pt x="1223" y="859"/>
                    <a:pt x="2297" y="872"/>
                    <a:pt x="3372" y="872"/>
                  </a:cubicBezTo>
                  <a:cubicBezTo>
                    <a:pt x="8352" y="872"/>
                    <a:pt x="13353" y="593"/>
                    <a:pt x="18321" y="552"/>
                  </a:cubicBezTo>
                  <a:cubicBezTo>
                    <a:pt x="19725" y="540"/>
                    <a:pt x="21130" y="536"/>
                    <a:pt x="22536" y="536"/>
                  </a:cubicBezTo>
                  <a:cubicBezTo>
                    <a:pt x="27179" y="536"/>
                    <a:pt x="31830" y="589"/>
                    <a:pt x="36467" y="627"/>
                  </a:cubicBezTo>
                  <a:cubicBezTo>
                    <a:pt x="36768" y="627"/>
                    <a:pt x="36768" y="176"/>
                    <a:pt x="36467" y="151"/>
                  </a:cubicBezTo>
                  <a:cubicBezTo>
                    <a:pt x="33050" y="66"/>
                    <a:pt x="29624" y="37"/>
                    <a:pt x="26200" y="37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7"/>
            <p:cNvSpPr/>
            <p:nvPr/>
          </p:nvSpPr>
          <p:spPr>
            <a:xfrm>
              <a:off x="1629200" y="1281975"/>
              <a:ext cx="912325" cy="25100"/>
            </a:xfrm>
            <a:custGeom>
              <a:rect b="b" l="l" r="r" t="t"/>
              <a:pathLst>
                <a:path extrusionOk="0" h="1004" w="36493">
                  <a:moveTo>
                    <a:pt x="36142" y="1"/>
                  </a:moveTo>
                  <a:cubicBezTo>
                    <a:pt x="24212" y="76"/>
                    <a:pt x="12232" y="176"/>
                    <a:pt x="302" y="552"/>
                  </a:cubicBezTo>
                  <a:cubicBezTo>
                    <a:pt x="1" y="552"/>
                    <a:pt x="1" y="1003"/>
                    <a:pt x="302" y="1003"/>
                  </a:cubicBezTo>
                  <a:cubicBezTo>
                    <a:pt x="12257" y="903"/>
                    <a:pt x="24212" y="652"/>
                    <a:pt x="36142" y="527"/>
                  </a:cubicBezTo>
                  <a:cubicBezTo>
                    <a:pt x="36492" y="527"/>
                    <a:pt x="36492" y="1"/>
                    <a:pt x="3614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17"/>
            <p:cNvSpPr/>
            <p:nvPr/>
          </p:nvSpPr>
          <p:spPr>
            <a:xfrm>
              <a:off x="1621075" y="1360300"/>
              <a:ext cx="919825" cy="23325"/>
            </a:xfrm>
            <a:custGeom>
              <a:rect b="b" l="l" r="r" t="t"/>
              <a:pathLst>
                <a:path extrusionOk="0" h="933" w="36793">
                  <a:moveTo>
                    <a:pt x="36467" y="0"/>
                  </a:moveTo>
                  <a:cubicBezTo>
                    <a:pt x="24411" y="51"/>
                    <a:pt x="12331" y="76"/>
                    <a:pt x="276" y="477"/>
                  </a:cubicBezTo>
                  <a:cubicBezTo>
                    <a:pt x="0" y="477"/>
                    <a:pt x="0" y="903"/>
                    <a:pt x="276" y="903"/>
                  </a:cubicBezTo>
                  <a:cubicBezTo>
                    <a:pt x="2225" y="923"/>
                    <a:pt x="4175" y="932"/>
                    <a:pt x="6126" y="932"/>
                  </a:cubicBezTo>
                  <a:cubicBezTo>
                    <a:pt x="16243" y="932"/>
                    <a:pt x="26381" y="687"/>
                    <a:pt x="36467" y="477"/>
                  </a:cubicBezTo>
                  <a:cubicBezTo>
                    <a:pt x="36792" y="477"/>
                    <a:pt x="36792" y="0"/>
                    <a:pt x="36467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">
  <p:cSld name="CUSTOM_2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18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512" name="Google Shape;512;p18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8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8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8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8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8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8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8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18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8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8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18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8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8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18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18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8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8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8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1" name="Google Shape;531;p18"/>
          <p:cNvSpPr txBox="1"/>
          <p:nvPr>
            <p:ph idx="1" type="subTitle"/>
          </p:nvPr>
        </p:nvSpPr>
        <p:spPr>
          <a:xfrm>
            <a:off x="890100" y="1760244"/>
            <a:ext cx="7533900" cy="27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532" name="Google Shape;532;p18"/>
          <p:cNvSpPr txBox="1"/>
          <p:nvPr>
            <p:ph type="title"/>
          </p:nvPr>
        </p:nvSpPr>
        <p:spPr>
          <a:xfrm>
            <a:off x="4572000" y="540000"/>
            <a:ext cx="3852000" cy="103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p19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535" name="Google Shape;535;p19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9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9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9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9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9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9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9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9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9"/>
            <p:cNvSpPr/>
            <p:nvPr/>
          </p:nvSpPr>
          <p:spPr>
            <a:xfrm>
              <a:off x="561875" y="10727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9"/>
            <p:cNvSpPr/>
            <p:nvPr/>
          </p:nvSpPr>
          <p:spPr>
            <a:xfrm>
              <a:off x="561875" y="12703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9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9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9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9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9"/>
            <p:cNvSpPr/>
            <p:nvPr/>
          </p:nvSpPr>
          <p:spPr>
            <a:xfrm>
              <a:off x="561875" y="47219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9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9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9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7" name="Google Shape;557;p19"/>
          <p:cNvSpPr txBox="1"/>
          <p:nvPr>
            <p:ph type="title"/>
          </p:nvPr>
        </p:nvSpPr>
        <p:spPr>
          <a:xfrm>
            <a:off x="720000" y="540000"/>
            <a:ext cx="4824600" cy="9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">
  <p:cSld name="CUSTOM_11"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0"/>
          <p:cNvSpPr txBox="1"/>
          <p:nvPr>
            <p:ph type="title"/>
          </p:nvPr>
        </p:nvSpPr>
        <p:spPr>
          <a:xfrm>
            <a:off x="4572000" y="540000"/>
            <a:ext cx="3852000" cy="48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560" name="Google Shape;560;p20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561" name="Google Shape;561;p20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0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0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0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0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0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0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0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0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0"/>
            <p:cNvSpPr/>
            <p:nvPr/>
          </p:nvSpPr>
          <p:spPr>
            <a:xfrm>
              <a:off x="561875" y="10727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0"/>
            <p:cNvSpPr/>
            <p:nvPr/>
          </p:nvSpPr>
          <p:spPr>
            <a:xfrm>
              <a:off x="561875" y="12703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0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0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0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0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0"/>
            <p:cNvSpPr/>
            <p:nvPr/>
          </p:nvSpPr>
          <p:spPr>
            <a:xfrm>
              <a:off x="561875" y="47219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0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0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0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0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0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0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chemeClr val="dk1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21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585" name="Google Shape;585;p21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1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1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1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1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1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1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1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1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1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1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1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1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1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1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1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1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1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1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04" name="Google Shape;604;p21"/>
          <p:cNvCxnSpPr/>
          <p:nvPr/>
        </p:nvCxnSpPr>
        <p:spPr>
          <a:xfrm>
            <a:off x="-62550" y="540000"/>
            <a:ext cx="9269100" cy="0"/>
          </a:xfrm>
          <a:prstGeom prst="straightConnector1">
            <a:avLst/>
          </a:prstGeom>
          <a:noFill/>
          <a:ln cap="flat" cmpd="sng" w="952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5" name="Google Shape;605;p21"/>
          <p:cNvSpPr/>
          <p:nvPr/>
        </p:nvSpPr>
        <p:spPr>
          <a:xfrm>
            <a:off x="-14550" y="5010825"/>
            <a:ext cx="9160200" cy="15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21"/>
          <p:cNvSpPr txBox="1"/>
          <p:nvPr>
            <p:ph hasCustomPrompt="1" type="title"/>
          </p:nvPr>
        </p:nvSpPr>
        <p:spPr>
          <a:xfrm>
            <a:off x="1768200" y="1629238"/>
            <a:ext cx="5607600" cy="136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7" name="Google Shape;607;p21"/>
          <p:cNvSpPr txBox="1"/>
          <p:nvPr>
            <p:ph idx="1" type="body"/>
          </p:nvPr>
        </p:nvSpPr>
        <p:spPr>
          <a:xfrm>
            <a:off x="2710050" y="2850942"/>
            <a:ext cx="3723900" cy="6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">
  <p:cSld name="CUSTOM_8"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2"/>
          <p:cNvGrpSpPr/>
          <p:nvPr/>
        </p:nvGrpSpPr>
        <p:grpSpPr>
          <a:xfrm>
            <a:off x="-174525" y="-22399"/>
            <a:ext cx="9487164" cy="5193049"/>
            <a:chOff x="-174525" y="-22399"/>
            <a:chExt cx="9487164" cy="5193049"/>
          </a:xfrm>
        </p:grpSpPr>
        <p:sp>
          <p:nvSpPr>
            <p:cNvPr id="610" name="Google Shape;610;p22"/>
            <p:cNvSpPr/>
            <p:nvPr/>
          </p:nvSpPr>
          <p:spPr>
            <a:xfrm>
              <a:off x="-174525" y="-22399"/>
              <a:ext cx="9487164" cy="5188298"/>
            </a:xfrm>
            <a:custGeom>
              <a:rect b="b" l="l" r="r" t="t"/>
              <a:pathLst>
                <a:path extrusionOk="0" h="144360" w="264469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11" name="Google Shape;611;p22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12" name="Google Shape;612;p22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613" name="Google Shape;613;p22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22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22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22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22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22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22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22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22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22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22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22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22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22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22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8" name="Google Shape;628;p22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629" name="Google Shape;629;p22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22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22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22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22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22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22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22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22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22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22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22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22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22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22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44" name="Google Shape;644;p22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22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22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22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22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22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50" name="Google Shape;650;p22"/>
          <p:cNvSpPr txBox="1"/>
          <p:nvPr>
            <p:ph hasCustomPrompt="1" type="title"/>
          </p:nvPr>
        </p:nvSpPr>
        <p:spPr>
          <a:xfrm>
            <a:off x="720000" y="1143700"/>
            <a:ext cx="3330000" cy="795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1" name="Google Shape;651;p22"/>
          <p:cNvSpPr txBox="1"/>
          <p:nvPr>
            <p:ph hasCustomPrompt="1" idx="2" type="title"/>
          </p:nvPr>
        </p:nvSpPr>
        <p:spPr>
          <a:xfrm>
            <a:off x="720000" y="2946225"/>
            <a:ext cx="3330000" cy="795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2" name="Google Shape;652;p22"/>
          <p:cNvSpPr txBox="1"/>
          <p:nvPr>
            <p:ph hasCustomPrompt="1" idx="3" type="title"/>
          </p:nvPr>
        </p:nvSpPr>
        <p:spPr>
          <a:xfrm>
            <a:off x="5094000" y="2946225"/>
            <a:ext cx="3330000" cy="795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3" name="Google Shape;653;p22"/>
          <p:cNvSpPr txBox="1"/>
          <p:nvPr>
            <p:ph idx="1" type="subTitle"/>
          </p:nvPr>
        </p:nvSpPr>
        <p:spPr>
          <a:xfrm>
            <a:off x="720000" y="1939588"/>
            <a:ext cx="2939400" cy="4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54" name="Google Shape;654;p22"/>
          <p:cNvSpPr txBox="1"/>
          <p:nvPr>
            <p:ph idx="4" type="subTitle"/>
          </p:nvPr>
        </p:nvSpPr>
        <p:spPr>
          <a:xfrm>
            <a:off x="720000" y="3742100"/>
            <a:ext cx="2939400" cy="4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55" name="Google Shape;655;p22"/>
          <p:cNvSpPr txBox="1"/>
          <p:nvPr>
            <p:ph idx="5" type="subTitle"/>
          </p:nvPr>
        </p:nvSpPr>
        <p:spPr>
          <a:xfrm>
            <a:off x="5291700" y="3742125"/>
            <a:ext cx="31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2">
  <p:cSld name="CUSTOM_9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3"/>
          <p:cNvGrpSpPr/>
          <p:nvPr/>
        </p:nvGrpSpPr>
        <p:grpSpPr>
          <a:xfrm>
            <a:off x="-174525" y="-22399"/>
            <a:ext cx="9487164" cy="5193049"/>
            <a:chOff x="-174525" y="-22399"/>
            <a:chExt cx="9487164" cy="5193049"/>
          </a:xfrm>
        </p:grpSpPr>
        <p:sp>
          <p:nvSpPr>
            <p:cNvPr id="658" name="Google Shape;658;p23"/>
            <p:cNvSpPr/>
            <p:nvPr/>
          </p:nvSpPr>
          <p:spPr>
            <a:xfrm>
              <a:off x="-174525" y="-22399"/>
              <a:ext cx="9487164" cy="5188298"/>
            </a:xfrm>
            <a:custGeom>
              <a:rect b="b" l="l" r="r" t="t"/>
              <a:pathLst>
                <a:path extrusionOk="0" h="144360" w="264469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59" name="Google Shape;659;p23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60" name="Google Shape;660;p23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661" name="Google Shape;661;p23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23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23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23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23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23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23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23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23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23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23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23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23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23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23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6" name="Google Shape;676;p23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677" name="Google Shape;677;p23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8" name="Google Shape;678;p23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9" name="Google Shape;679;p23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23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23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23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23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23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5" name="Google Shape;685;p23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23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23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23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23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23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23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92" name="Google Shape;692;p23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23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23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23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23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7" name="Google Shape;697;p23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8" name="Google Shape;698;p23"/>
          <p:cNvSpPr txBox="1"/>
          <p:nvPr>
            <p:ph idx="1" type="subTitle"/>
          </p:nvPr>
        </p:nvSpPr>
        <p:spPr>
          <a:xfrm>
            <a:off x="720000" y="2633338"/>
            <a:ext cx="2073600" cy="15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99" name="Google Shape;699;p23"/>
          <p:cNvSpPr txBox="1"/>
          <p:nvPr>
            <p:ph type="title"/>
          </p:nvPr>
        </p:nvSpPr>
        <p:spPr>
          <a:xfrm>
            <a:off x="720000" y="1452200"/>
            <a:ext cx="1621200" cy="9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0"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1" name="Google Shape;701;p24"/>
          <p:cNvGrpSpPr/>
          <p:nvPr/>
        </p:nvGrpSpPr>
        <p:grpSpPr>
          <a:xfrm>
            <a:off x="-1700" y="329"/>
            <a:ext cx="9147400" cy="5142843"/>
            <a:chOff x="238125" y="854700"/>
            <a:chExt cx="7142500" cy="4015650"/>
          </a:xfrm>
        </p:grpSpPr>
        <p:sp>
          <p:nvSpPr>
            <p:cNvPr id="702" name="Google Shape;702;p24"/>
            <p:cNvSpPr/>
            <p:nvPr/>
          </p:nvSpPr>
          <p:spPr>
            <a:xfrm>
              <a:off x="238125" y="854700"/>
              <a:ext cx="7142500" cy="4015650"/>
            </a:xfrm>
            <a:custGeom>
              <a:rect b="b" l="l" r="r" t="t"/>
              <a:pathLst>
                <a:path extrusionOk="0" h="160626" w="28570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561875" y="2486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561875" y="26946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561875" y="28923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561875" y="31000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561875" y="1675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561875" y="18837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24"/>
            <p:cNvSpPr/>
            <p:nvPr/>
          </p:nvSpPr>
          <p:spPr>
            <a:xfrm>
              <a:off x="561875" y="20813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24"/>
            <p:cNvSpPr/>
            <p:nvPr/>
          </p:nvSpPr>
          <p:spPr>
            <a:xfrm>
              <a:off x="561875" y="22890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4"/>
            <p:cNvSpPr/>
            <p:nvPr/>
          </p:nvSpPr>
          <p:spPr>
            <a:xfrm>
              <a:off x="561875" y="14780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24"/>
            <p:cNvSpPr/>
            <p:nvPr/>
          </p:nvSpPr>
          <p:spPr>
            <a:xfrm>
              <a:off x="561875" y="4108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24"/>
            <p:cNvSpPr/>
            <p:nvPr/>
          </p:nvSpPr>
          <p:spPr>
            <a:xfrm>
              <a:off x="561875" y="431660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561875" y="45142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561875" y="3297650"/>
              <a:ext cx="6818750" cy="0"/>
            </a:xfrm>
            <a:custGeom>
              <a:rect b="b" l="l" r="r" t="t"/>
              <a:pathLst>
                <a:path extrusionOk="0" fill="none" h="0" w="27275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561875" y="350562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561875" y="3703275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561875" y="3910950"/>
              <a:ext cx="6818750" cy="25"/>
            </a:xfrm>
            <a:custGeom>
              <a:rect b="b" l="l" r="r" t="t"/>
              <a:pathLst>
                <a:path extrusionOk="0" fill="none" h="1" w="27275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cap="flat" cmpd="sng" w="10975">
              <a:solidFill>
                <a:srgbClr val="D9D9D9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514825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563750" y="859725"/>
              <a:ext cx="25" cy="4005275"/>
            </a:xfrm>
            <a:custGeom>
              <a:rect b="b" l="l" r="r" t="t"/>
              <a:pathLst>
                <a:path extrusionOk="0" fill="none" h="160211" w="1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cap="flat" cmpd="sng" w="7850">
              <a:solidFill>
                <a:srgbClr val="6D9EEB"/>
              </a:solidFill>
              <a:prstDash val="solid"/>
              <a:miter lim="1254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721" name="Google Shape;721;p24"/>
          <p:cNvCxnSpPr/>
          <p:nvPr/>
        </p:nvCxnSpPr>
        <p:spPr>
          <a:xfrm>
            <a:off x="-62550" y="540000"/>
            <a:ext cx="9269100" cy="0"/>
          </a:xfrm>
          <a:prstGeom prst="straightConnector1">
            <a:avLst/>
          </a:prstGeom>
          <a:noFill/>
          <a:ln cap="flat" cmpd="sng" w="952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2" name="Google Shape;722;p24"/>
          <p:cNvSpPr/>
          <p:nvPr/>
        </p:nvSpPr>
        <p:spPr>
          <a:xfrm>
            <a:off x="-14550" y="5010825"/>
            <a:ext cx="9160200" cy="15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24"/>
          <p:cNvSpPr txBox="1"/>
          <p:nvPr>
            <p:ph type="ctrTitle"/>
          </p:nvPr>
        </p:nvSpPr>
        <p:spPr>
          <a:xfrm>
            <a:off x="2351875" y="540000"/>
            <a:ext cx="4440300" cy="92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24" name="Google Shape;724;p24"/>
          <p:cNvSpPr txBox="1"/>
          <p:nvPr/>
        </p:nvSpPr>
        <p:spPr>
          <a:xfrm>
            <a:off x="2422213" y="3744575"/>
            <a:ext cx="4299600" cy="6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CREDITS: This presentation template was created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, including icons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, and infographics &amp; images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rPr>
              <a:t>. </a:t>
            </a:r>
            <a:endParaRPr sz="1200">
              <a:solidFill>
                <a:schemeClr val="dk2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25" name="Google Shape;725;p24"/>
          <p:cNvSpPr txBox="1"/>
          <p:nvPr>
            <p:ph idx="1" type="subTitle"/>
          </p:nvPr>
        </p:nvSpPr>
        <p:spPr>
          <a:xfrm>
            <a:off x="2955600" y="2001450"/>
            <a:ext cx="3232800" cy="17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726" name="Google Shape;726;p24"/>
          <p:cNvGrpSpPr/>
          <p:nvPr/>
        </p:nvGrpSpPr>
        <p:grpSpPr>
          <a:xfrm rot="697126">
            <a:off x="8218474" y="-369190"/>
            <a:ext cx="1305393" cy="1346461"/>
            <a:chOff x="1492000" y="427450"/>
            <a:chExt cx="1188000" cy="1225375"/>
          </a:xfrm>
        </p:grpSpPr>
        <p:sp>
          <p:nvSpPr>
            <p:cNvPr id="727" name="Google Shape;727;p24"/>
            <p:cNvSpPr/>
            <p:nvPr/>
          </p:nvSpPr>
          <p:spPr>
            <a:xfrm>
              <a:off x="1492000" y="427450"/>
              <a:ext cx="1188000" cy="1225375"/>
            </a:xfrm>
            <a:custGeom>
              <a:rect b="b" l="l" r="r" t="t"/>
              <a:pathLst>
                <a:path extrusionOk="0" h="49015" w="47520">
                  <a:moveTo>
                    <a:pt x="44863" y="698"/>
                  </a:moveTo>
                  <a:lnTo>
                    <a:pt x="44863" y="698"/>
                  </a:lnTo>
                  <a:cubicBezTo>
                    <a:pt x="45260" y="745"/>
                    <a:pt x="45657" y="763"/>
                    <a:pt x="46048" y="763"/>
                  </a:cubicBezTo>
                  <a:cubicBezTo>
                    <a:pt x="46274" y="763"/>
                    <a:pt x="46497" y="757"/>
                    <a:pt x="46717" y="748"/>
                  </a:cubicBezTo>
                  <a:lnTo>
                    <a:pt x="46717" y="748"/>
                  </a:lnTo>
                  <a:cubicBezTo>
                    <a:pt x="46667" y="8567"/>
                    <a:pt x="46617" y="16387"/>
                    <a:pt x="46642" y="24207"/>
                  </a:cubicBezTo>
                  <a:cubicBezTo>
                    <a:pt x="46667" y="32076"/>
                    <a:pt x="46366" y="40046"/>
                    <a:pt x="46868" y="47891"/>
                  </a:cubicBezTo>
                  <a:cubicBezTo>
                    <a:pt x="46818" y="47891"/>
                    <a:pt x="46792" y="47866"/>
                    <a:pt x="46767" y="47866"/>
                  </a:cubicBezTo>
                  <a:cubicBezTo>
                    <a:pt x="39987" y="48053"/>
                    <a:pt x="33211" y="48100"/>
                    <a:pt x="26436" y="48100"/>
                  </a:cubicBezTo>
                  <a:cubicBezTo>
                    <a:pt x="19684" y="48100"/>
                    <a:pt x="12934" y="48054"/>
                    <a:pt x="6180" y="48054"/>
                  </a:cubicBezTo>
                  <a:cubicBezTo>
                    <a:pt x="4304" y="48054"/>
                    <a:pt x="2428" y="48057"/>
                    <a:pt x="552" y="48066"/>
                  </a:cubicBezTo>
                  <a:cubicBezTo>
                    <a:pt x="802" y="38116"/>
                    <a:pt x="1203" y="28066"/>
                    <a:pt x="1203" y="18066"/>
                  </a:cubicBezTo>
                  <a:cubicBezTo>
                    <a:pt x="1203" y="12452"/>
                    <a:pt x="1078" y="6863"/>
                    <a:pt x="727" y="1299"/>
                  </a:cubicBezTo>
                  <a:lnTo>
                    <a:pt x="752" y="1299"/>
                  </a:lnTo>
                  <a:cubicBezTo>
                    <a:pt x="1098" y="1362"/>
                    <a:pt x="1492" y="1415"/>
                    <a:pt x="1880" y="1415"/>
                  </a:cubicBezTo>
                  <a:cubicBezTo>
                    <a:pt x="2112" y="1415"/>
                    <a:pt x="2341" y="1396"/>
                    <a:pt x="2557" y="1349"/>
                  </a:cubicBezTo>
                  <a:lnTo>
                    <a:pt x="2557" y="1349"/>
                  </a:lnTo>
                  <a:cubicBezTo>
                    <a:pt x="2406" y="1650"/>
                    <a:pt x="2406" y="2051"/>
                    <a:pt x="2582" y="2377"/>
                  </a:cubicBezTo>
                  <a:cubicBezTo>
                    <a:pt x="2901" y="2970"/>
                    <a:pt x="3636" y="3314"/>
                    <a:pt x="4314" y="3314"/>
                  </a:cubicBezTo>
                  <a:cubicBezTo>
                    <a:pt x="4381" y="3314"/>
                    <a:pt x="4447" y="3311"/>
                    <a:pt x="4512" y="3304"/>
                  </a:cubicBezTo>
                  <a:cubicBezTo>
                    <a:pt x="5740" y="3229"/>
                    <a:pt x="6316" y="1700"/>
                    <a:pt x="5539" y="873"/>
                  </a:cubicBezTo>
                  <a:lnTo>
                    <a:pt x="5539" y="873"/>
                  </a:lnTo>
                  <a:cubicBezTo>
                    <a:pt x="5943" y="910"/>
                    <a:pt x="6360" y="933"/>
                    <a:pt x="6771" y="933"/>
                  </a:cubicBezTo>
                  <a:cubicBezTo>
                    <a:pt x="6921" y="933"/>
                    <a:pt x="7071" y="930"/>
                    <a:pt x="7218" y="923"/>
                  </a:cubicBezTo>
                  <a:lnTo>
                    <a:pt x="7218" y="923"/>
                  </a:lnTo>
                  <a:cubicBezTo>
                    <a:pt x="6918" y="1199"/>
                    <a:pt x="6742" y="1700"/>
                    <a:pt x="6792" y="2101"/>
                  </a:cubicBezTo>
                  <a:cubicBezTo>
                    <a:pt x="6842" y="2778"/>
                    <a:pt x="7344" y="3254"/>
                    <a:pt x="7995" y="3354"/>
                  </a:cubicBezTo>
                  <a:cubicBezTo>
                    <a:pt x="8078" y="3367"/>
                    <a:pt x="8161" y="3373"/>
                    <a:pt x="8244" y="3373"/>
                  </a:cubicBezTo>
                  <a:cubicBezTo>
                    <a:pt x="8813" y="3373"/>
                    <a:pt x="9362" y="3077"/>
                    <a:pt x="9624" y="2552"/>
                  </a:cubicBezTo>
                  <a:cubicBezTo>
                    <a:pt x="9850" y="2076"/>
                    <a:pt x="9850" y="1475"/>
                    <a:pt x="9599" y="998"/>
                  </a:cubicBezTo>
                  <a:cubicBezTo>
                    <a:pt x="10025" y="998"/>
                    <a:pt x="10451" y="973"/>
                    <a:pt x="10903" y="898"/>
                  </a:cubicBezTo>
                  <a:lnTo>
                    <a:pt x="10903" y="898"/>
                  </a:lnTo>
                  <a:cubicBezTo>
                    <a:pt x="10652" y="1149"/>
                    <a:pt x="10527" y="1500"/>
                    <a:pt x="10552" y="1876"/>
                  </a:cubicBezTo>
                  <a:cubicBezTo>
                    <a:pt x="10627" y="2527"/>
                    <a:pt x="11178" y="3029"/>
                    <a:pt x="11830" y="3104"/>
                  </a:cubicBezTo>
                  <a:cubicBezTo>
                    <a:pt x="11905" y="3116"/>
                    <a:pt x="11981" y="3122"/>
                    <a:pt x="12056" y="3122"/>
                  </a:cubicBezTo>
                  <a:cubicBezTo>
                    <a:pt x="12607" y="3122"/>
                    <a:pt x="13138" y="2806"/>
                    <a:pt x="13359" y="2277"/>
                  </a:cubicBezTo>
                  <a:cubicBezTo>
                    <a:pt x="13559" y="1826"/>
                    <a:pt x="13509" y="1299"/>
                    <a:pt x="13258" y="898"/>
                  </a:cubicBezTo>
                  <a:cubicBezTo>
                    <a:pt x="13576" y="898"/>
                    <a:pt x="13904" y="909"/>
                    <a:pt x="14237" y="909"/>
                  </a:cubicBezTo>
                  <a:cubicBezTo>
                    <a:pt x="14403" y="909"/>
                    <a:pt x="14570" y="907"/>
                    <a:pt x="14737" y="898"/>
                  </a:cubicBezTo>
                  <a:lnTo>
                    <a:pt x="14737" y="898"/>
                  </a:lnTo>
                  <a:cubicBezTo>
                    <a:pt x="14273" y="1850"/>
                    <a:pt x="14626" y="3103"/>
                    <a:pt x="15816" y="3103"/>
                  </a:cubicBezTo>
                  <a:cubicBezTo>
                    <a:pt x="15911" y="3103"/>
                    <a:pt x="16010" y="3095"/>
                    <a:pt x="16116" y="3079"/>
                  </a:cubicBezTo>
                  <a:cubicBezTo>
                    <a:pt x="17268" y="2928"/>
                    <a:pt x="17644" y="1625"/>
                    <a:pt x="17093" y="798"/>
                  </a:cubicBezTo>
                  <a:lnTo>
                    <a:pt x="17093" y="798"/>
                  </a:lnTo>
                  <a:cubicBezTo>
                    <a:pt x="17569" y="823"/>
                    <a:pt x="18070" y="823"/>
                    <a:pt x="18572" y="823"/>
                  </a:cubicBezTo>
                  <a:cubicBezTo>
                    <a:pt x="18183" y="1796"/>
                    <a:pt x="18761" y="2957"/>
                    <a:pt x="19917" y="2957"/>
                  </a:cubicBezTo>
                  <a:cubicBezTo>
                    <a:pt x="19952" y="2957"/>
                    <a:pt x="19989" y="2956"/>
                    <a:pt x="20025" y="2953"/>
                  </a:cubicBezTo>
                  <a:cubicBezTo>
                    <a:pt x="21103" y="2878"/>
                    <a:pt x="21604" y="1775"/>
                    <a:pt x="21203" y="898"/>
                  </a:cubicBezTo>
                  <a:lnTo>
                    <a:pt x="21203" y="898"/>
                  </a:lnTo>
                  <a:cubicBezTo>
                    <a:pt x="21579" y="923"/>
                    <a:pt x="21930" y="923"/>
                    <a:pt x="22306" y="923"/>
                  </a:cubicBezTo>
                  <a:cubicBezTo>
                    <a:pt x="21963" y="1782"/>
                    <a:pt x="22460" y="2905"/>
                    <a:pt x="23492" y="2905"/>
                  </a:cubicBezTo>
                  <a:cubicBezTo>
                    <a:pt x="23514" y="2905"/>
                    <a:pt x="23536" y="2904"/>
                    <a:pt x="23559" y="2903"/>
                  </a:cubicBezTo>
                  <a:cubicBezTo>
                    <a:pt x="24436" y="2878"/>
                    <a:pt x="25339" y="1775"/>
                    <a:pt x="25013" y="1024"/>
                  </a:cubicBezTo>
                  <a:cubicBezTo>
                    <a:pt x="25489" y="998"/>
                    <a:pt x="25940" y="998"/>
                    <a:pt x="26391" y="923"/>
                  </a:cubicBezTo>
                  <a:lnTo>
                    <a:pt x="26391" y="923"/>
                  </a:lnTo>
                  <a:cubicBezTo>
                    <a:pt x="26141" y="1450"/>
                    <a:pt x="25990" y="2001"/>
                    <a:pt x="26391" y="2502"/>
                  </a:cubicBezTo>
                  <a:cubicBezTo>
                    <a:pt x="26730" y="2921"/>
                    <a:pt x="27291" y="3117"/>
                    <a:pt x="27809" y="3117"/>
                  </a:cubicBezTo>
                  <a:cubicBezTo>
                    <a:pt x="27942" y="3117"/>
                    <a:pt x="28073" y="3104"/>
                    <a:pt x="28196" y="3079"/>
                  </a:cubicBezTo>
                  <a:cubicBezTo>
                    <a:pt x="29173" y="2828"/>
                    <a:pt x="29675" y="1625"/>
                    <a:pt x="29073" y="923"/>
                  </a:cubicBezTo>
                  <a:lnTo>
                    <a:pt x="30226" y="923"/>
                  </a:lnTo>
                  <a:cubicBezTo>
                    <a:pt x="29910" y="1969"/>
                    <a:pt x="30584" y="3132"/>
                    <a:pt x="31769" y="3132"/>
                  </a:cubicBezTo>
                  <a:cubicBezTo>
                    <a:pt x="31806" y="3132"/>
                    <a:pt x="31843" y="3131"/>
                    <a:pt x="31880" y="3129"/>
                  </a:cubicBezTo>
                  <a:cubicBezTo>
                    <a:pt x="33108" y="3029"/>
                    <a:pt x="33685" y="1750"/>
                    <a:pt x="33208" y="773"/>
                  </a:cubicBezTo>
                  <a:lnTo>
                    <a:pt x="33208" y="773"/>
                  </a:lnTo>
                  <a:cubicBezTo>
                    <a:pt x="33559" y="798"/>
                    <a:pt x="33885" y="823"/>
                    <a:pt x="34236" y="848"/>
                  </a:cubicBezTo>
                  <a:cubicBezTo>
                    <a:pt x="33885" y="1800"/>
                    <a:pt x="34436" y="2928"/>
                    <a:pt x="35589" y="2928"/>
                  </a:cubicBezTo>
                  <a:cubicBezTo>
                    <a:pt x="35602" y="2929"/>
                    <a:pt x="35614" y="2929"/>
                    <a:pt x="35626" y="2929"/>
                  </a:cubicBezTo>
                  <a:cubicBezTo>
                    <a:pt x="36682" y="2929"/>
                    <a:pt x="37315" y="1865"/>
                    <a:pt x="37018" y="973"/>
                  </a:cubicBezTo>
                  <a:cubicBezTo>
                    <a:pt x="37319" y="948"/>
                    <a:pt x="37645" y="923"/>
                    <a:pt x="37945" y="898"/>
                  </a:cubicBezTo>
                  <a:lnTo>
                    <a:pt x="37945" y="898"/>
                  </a:lnTo>
                  <a:cubicBezTo>
                    <a:pt x="37695" y="1775"/>
                    <a:pt x="38221" y="2753"/>
                    <a:pt x="39274" y="2803"/>
                  </a:cubicBezTo>
                  <a:cubicBezTo>
                    <a:pt x="39298" y="2804"/>
                    <a:pt x="39323" y="2805"/>
                    <a:pt x="39347" y="2805"/>
                  </a:cubicBezTo>
                  <a:cubicBezTo>
                    <a:pt x="40334" y="2805"/>
                    <a:pt x="40996" y="1829"/>
                    <a:pt x="40727" y="948"/>
                  </a:cubicBezTo>
                  <a:lnTo>
                    <a:pt x="40727" y="948"/>
                  </a:lnTo>
                  <a:cubicBezTo>
                    <a:pt x="41028" y="1024"/>
                    <a:pt x="41329" y="1049"/>
                    <a:pt x="41630" y="1074"/>
                  </a:cubicBezTo>
                  <a:cubicBezTo>
                    <a:pt x="41228" y="1800"/>
                    <a:pt x="41880" y="2928"/>
                    <a:pt x="42858" y="3079"/>
                  </a:cubicBezTo>
                  <a:cubicBezTo>
                    <a:pt x="42948" y="3092"/>
                    <a:pt x="43038" y="3099"/>
                    <a:pt x="43126" y="3099"/>
                  </a:cubicBezTo>
                  <a:cubicBezTo>
                    <a:pt x="44355" y="3099"/>
                    <a:pt x="45307" y="1844"/>
                    <a:pt x="44863" y="698"/>
                  </a:cubicBezTo>
                  <a:close/>
                  <a:moveTo>
                    <a:pt x="47088" y="0"/>
                  </a:moveTo>
                  <a:cubicBezTo>
                    <a:pt x="46975" y="0"/>
                    <a:pt x="46861" y="48"/>
                    <a:pt x="46792" y="146"/>
                  </a:cubicBezTo>
                  <a:cubicBezTo>
                    <a:pt x="46603" y="146"/>
                    <a:pt x="46411" y="145"/>
                    <a:pt x="46218" y="145"/>
                  </a:cubicBezTo>
                  <a:cubicBezTo>
                    <a:pt x="45543" y="145"/>
                    <a:pt x="44854" y="160"/>
                    <a:pt x="44211" y="297"/>
                  </a:cubicBezTo>
                  <a:cubicBezTo>
                    <a:pt x="44061" y="347"/>
                    <a:pt x="44061" y="572"/>
                    <a:pt x="44211" y="597"/>
                  </a:cubicBezTo>
                  <a:lnTo>
                    <a:pt x="44286" y="597"/>
                  </a:lnTo>
                  <a:cubicBezTo>
                    <a:pt x="44462" y="1199"/>
                    <a:pt x="44512" y="1851"/>
                    <a:pt x="43935" y="2277"/>
                  </a:cubicBezTo>
                  <a:cubicBezTo>
                    <a:pt x="43706" y="2437"/>
                    <a:pt x="43435" y="2556"/>
                    <a:pt x="43161" y="2556"/>
                  </a:cubicBezTo>
                  <a:cubicBezTo>
                    <a:pt x="43135" y="2556"/>
                    <a:pt x="43109" y="2555"/>
                    <a:pt x="43083" y="2552"/>
                  </a:cubicBezTo>
                  <a:cubicBezTo>
                    <a:pt x="42908" y="2502"/>
                    <a:pt x="42757" y="2452"/>
                    <a:pt x="42582" y="2427"/>
                  </a:cubicBezTo>
                  <a:cubicBezTo>
                    <a:pt x="41980" y="2126"/>
                    <a:pt x="41955" y="1675"/>
                    <a:pt x="42482" y="1099"/>
                  </a:cubicBezTo>
                  <a:cubicBezTo>
                    <a:pt x="42807" y="998"/>
                    <a:pt x="42732" y="547"/>
                    <a:pt x="42406" y="522"/>
                  </a:cubicBezTo>
                  <a:cubicBezTo>
                    <a:pt x="42002" y="490"/>
                    <a:pt x="41577" y="437"/>
                    <a:pt x="41158" y="437"/>
                  </a:cubicBezTo>
                  <a:cubicBezTo>
                    <a:pt x="40927" y="437"/>
                    <a:pt x="40699" y="453"/>
                    <a:pt x="40477" y="497"/>
                  </a:cubicBezTo>
                  <a:cubicBezTo>
                    <a:pt x="40451" y="489"/>
                    <a:pt x="40422" y="484"/>
                    <a:pt x="40393" y="484"/>
                  </a:cubicBezTo>
                  <a:cubicBezTo>
                    <a:pt x="40251" y="484"/>
                    <a:pt x="40093" y="582"/>
                    <a:pt x="40176" y="748"/>
                  </a:cubicBezTo>
                  <a:cubicBezTo>
                    <a:pt x="40426" y="1399"/>
                    <a:pt x="40226" y="2277"/>
                    <a:pt x="39374" y="2302"/>
                  </a:cubicBezTo>
                  <a:cubicBezTo>
                    <a:pt x="39362" y="2302"/>
                    <a:pt x="39351" y="2302"/>
                    <a:pt x="39340" y="2302"/>
                  </a:cubicBezTo>
                  <a:cubicBezTo>
                    <a:pt x="38464" y="2302"/>
                    <a:pt x="38177" y="1341"/>
                    <a:pt x="38622" y="698"/>
                  </a:cubicBezTo>
                  <a:cubicBezTo>
                    <a:pt x="38722" y="547"/>
                    <a:pt x="38597" y="297"/>
                    <a:pt x="38396" y="297"/>
                  </a:cubicBezTo>
                  <a:cubicBezTo>
                    <a:pt x="37845" y="372"/>
                    <a:pt x="37319" y="447"/>
                    <a:pt x="36792" y="572"/>
                  </a:cubicBezTo>
                  <a:cubicBezTo>
                    <a:pt x="36767" y="547"/>
                    <a:pt x="36742" y="522"/>
                    <a:pt x="36717" y="472"/>
                  </a:cubicBezTo>
                  <a:cubicBezTo>
                    <a:pt x="36687" y="435"/>
                    <a:pt x="36647" y="420"/>
                    <a:pt x="36606" y="420"/>
                  </a:cubicBezTo>
                  <a:cubicBezTo>
                    <a:pt x="36478" y="420"/>
                    <a:pt x="36335" y="571"/>
                    <a:pt x="36391" y="723"/>
                  </a:cubicBezTo>
                  <a:cubicBezTo>
                    <a:pt x="36341" y="798"/>
                    <a:pt x="36391" y="948"/>
                    <a:pt x="36492" y="973"/>
                  </a:cubicBezTo>
                  <a:cubicBezTo>
                    <a:pt x="36735" y="1630"/>
                    <a:pt x="36459" y="2429"/>
                    <a:pt x="35662" y="2429"/>
                  </a:cubicBezTo>
                  <a:cubicBezTo>
                    <a:pt x="35638" y="2429"/>
                    <a:pt x="35614" y="2429"/>
                    <a:pt x="35589" y="2427"/>
                  </a:cubicBezTo>
                  <a:cubicBezTo>
                    <a:pt x="34687" y="2402"/>
                    <a:pt x="34436" y="1374"/>
                    <a:pt x="34913" y="723"/>
                  </a:cubicBezTo>
                  <a:cubicBezTo>
                    <a:pt x="35063" y="572"/>
                    <a:pt x="34888" y="322"/>
                    <a:pt x="34687" y="322"/>
                  </a:cubicBezTo>
                  <a:cubicBezTo>
                    <a:pt x="34086" y="322"/>
                    <a:pt x="33509" y="322"/>
                    <a:pt x="32908" y="347"/>
                  </a:cubicBezTo>
                  <a:cubicBezTo>
                    <a:pt x="32873" y="312"/>
                    <a:pt x="32831" y="298"/>
                    <a:pt x="32787" y="298"/>
                  </a:cubicBezTo>
                  <a:cubicBezTo>
                    <a:pt x="32641" y="298"/>
                    <a:pt x="32485" y="462"/>
                    <a:pt x="32582" y="597"/>
                  </a:cubicBezTo>
                  <a:cubicBezTo>
                    <a:pt x="33098" y="1359"/>
                    <a:pt x="32867" y="2554"/>
                    <a:pt x="31843" y="2554"/>
                  </a:cubicBezTo>
                  <a:cubicBezTo>
                    <a:pt x="31822" y="2554"/>
                    <a:pt x="31801" y="2553"/>
                    <a:pt x="31780" y="2552"/>
                  </a:cubicBezTo>
                  <a:cubicBezTo>
                    <a:pt x="30827" y="2527"/>
                    <a:pt x="30477" y="1550"/>
                    <a:pt x="30878" y="798"/>
                  </a:cubicBezTo>
                  <a:cubicBezTo>
                    <a:pt x="31003" y="623"/>
                    <a:pt x="30853" y="397"/>
                    <a:pt x="30652" y="397"/>
                  </a:cubicBezTo>
                  <a:cubicBezTo>
                    <a:pt x="29975" y="397"/>
                    <a:pt x="29374" y="497"/>
                    <a:pt x="28722" y="648"/>
                  </a:cubicBezTo>
                  <a:cubicBezTo>
                    <a:pt x="28697" y="623"/>
                    <a:pt x="28647" y="597"/>
                    <a:pt x="28622" y="572"/>
                  </a:cubicBezTo>
                  <a:cubicBezTo>
                    <a:pt x="28590" y="561"/>
                    <a:pt x="28559" y="556"/>
                    <a:pt x="28528" y="556"/>
                  </a:cubicBezTo>
                  <a:cubicBezTo>
                    <a:pt x="28295" y="556"/>
                    <a:pt x="28127" y="863"/>
                    <a:pt x="28371" y="973"/>
                  </a:cubicBezTo>
                  <a:cubicBezTo>
                    <a:pt x="29098" y="1349"/>
                    <a:pt x="28923" y="2277"/>
                    <a:pt x="28196" y="2552"/>
                  </a:cubicBezTo>
                  <a:cubicBezTo>
                    <a:pt x="28045" y="2590"/>
                    <a:pt x="27901" y="2609"/>
                    <a:pt x="27760" y="2609"/>
                  </a:cubicBezTo>
                  <a:cubicBezTo>
                    <a:pt x="27619" y="2609"/>
                    <a:pt x="27482" y="2590"/>
                    <a:pt x="27344" y="2552"/>
                  </a:cubicBezTo>
                  <a:cubicBezTo>
                    <a:pt x="26517" y="2001"/>
                    <a:pt x="26391" y="1399"/>
                    <a:pt x="26993" y="798"/>
                  </a:cubicBezTo>
                  <a:cubicBezTo>
                    <a:pt x="27118" y="623"/>
                    <a:pt x="27043" y="372"/>
                    <a:pt x="26817" y="372"/>
                  </a:cubicBezTo>
                  <a:cubicBezTo>
                    <a:pt x="26091" y="397"/>
                    <a:pt x="25339" y="497"/>
                    <a:pt x="24612" y="572"/>
                  </a:cubicBezTo>
                  <a:cubicBezTo>
                    <a:pt x="24587" y="572"/>
                    <a:pt x="24562" y="547"/>
                    <a:pt x="24537" y="547"/>
                  </a:cubicBezTo>
                  <a:cubicBezTo>
                    <a:pt x="24503" y="522"/>
                    <a:pt x="24467" y="511"/>
                    <a:pt x="24432" y="511"/>
                  </a:cubicBezTo>
                  <a:cubicBezTo>
                    <a:pt x="24361" y="511"/>
                    <a:pt x="24294" y="556"/>
                    <a:pt x="24261" y="623"/>
                  </a:cubicBezTo>
                  <a:cubicBezTo>
                    <a:pt x="24086" y="698"/>
                    <a:pt x="24111" y="998"/>
                    <a:pt x="24336" y="998"/>
                  </a:cubicBezTo>
                  <a:lnTo>
                    <a:pt x="24436" y="998"/>
                  </a:lnTo>
                  <a:cubicBezTo>
                    <a:pt x="24637" y="1299"/>
                    <a:pt x="24512" y="1800"/>
                    <a:pt x="24336" y="2026"/>
                  </a:cubicBezTo>
                  <a:cubicBezTo>
                    <a:pt x="24134" y="2249"/>
                    <a:pt x="23882" y="2373"/>
                    <a:pt x="23608" y="2373"/>
                  </a:cubicBezTo>
                  <a:cubicBezTo>
                    <a:pt x="23543" y="2373"/>
                    <a:pt x="23476" y="2366"/>
                    <a:pt x="23409" y="2352"/>
                  </a:cubicBezTo>
                  <a:cubicBezTo>
                    <a:pt x="22732" y="2252"/>
                    <a:pt x="22381" y="1425"/>
                    <a:pt x="22857" y="823"/>
                  </a:cubicBezTo>
                  <a:cubicBezTo>
                    <a:pt x="22983" y="673"/>
                    <a:pt x="22908" y="472"/>
                    <a:pt x="22707" y="447"/>
                  </a:cubicBezTo>
                  <a:cubicBezTo>
                    <a:pt x="22439" y="428"/>
                    <a:pt x="22171" y="420"/>
                    <a:pt x="21903" y="420"/>
                  </a:cubicBezTo>
                  <a:cubicBezTo>
                    <a:pt x="21469" y="420"/>
                    <a:pt x="21036" y="441"/>
                    <a:pt x="20602" y="472"/>
                  </a:cubicBezTo>
                  <a:cubicBezTo>
                    <a:pt x="20351" y="497"/>
                    <a:pt x="20351" y="848"/>
                    <a:pt x="20602" y="873"/>
                  </a:cubicBezTo>
                  <a:lnTo>
                    <a:pt x="20652" y="873"/>
                  </a:lnTo>
                  <a:cubicBezTo>
                    <a:pt x="21028" y="1525"/>
                    <a:pt x="20777" y="2452"/>
                    <a:pt x="19925" y="2452"/>
                  </a:cubicBezTo>
                  <a:cubicBezTo>
                    <a:pt x="18998" y="2452"/>
                    <a:pt x="18747" y="1349"/>
                    <a:pt x="19198" y="698"/>
                  </a:cubicBezTo>
                  <a:cubicBezTo>
                    <a:pt x="19299" y="547"/>
                    <a:pt x="19173" y="322"/>
                    <a:pt x="18973" y="322"/>
                  </a:cubicBezTo>
                  <a:cubicBezTo>
                    <a:pt x="18529" y="322"/>
                    <a:pt x="18085" y="305"/>
                    <a:pt x="17641" y="305"/>
                  </a:cubicBezTo>
                  <a:cubicBezTo>
                    <a:pt x="17308" y="305"/>
                    <a:pt x="16975" y="315"/>
                    <a:pt x="16642" y="347"/>
                  </a:cubicBezTo>
                  <a:lnTo>
                    <a:pt x="16592" y="347"/>
                  </a:lnTo>
                  <a:cubicBezTo>
                    <a:pt x="16592" y="347"/>
                    <a:pt x="16567" y="322"/>
                    <a:pt x="16542" y="322"/>
                  </a:cubicBezTo>
                  <a:cubicBezTo>
                    <a:pt x="16503" y="299"/>
                    <a:pt x="16465" y="289"/>
                    <a:pt x="16428" y="289"/>
                  </a:cubicBezTo>
                  <a:cubicBezTo>
                    <a:pt x="16226" y="289"/>
                    <a:pt x="16083" y="595"/>
                    <a:pt x="16316" y="723"/>
                  </a:cubicBezTo>
                  <a:cubicBezTo>
                    <a:pt x="17068" y="1224"/>
                    <a:pt x="17118" y="2427"/>
                    <a:pt x="16065" y="2628"/>
                  </a:cubicBezTo>
                  <a:cubicBezTo>
                    <a:pt x="16001" y="2641"/>
                    <a:pt x="15937" y="2648"/>
                    <a:pt x="15874" y="2648"/>
                  </a:cubicBezTo>
                  <a:cubicBezTo>
                    <a:pt x="15009" y="2648"/>
                    <a:pt x="14351" y="1430"/>
                    <a:pt x="15238" y="823"/>
                  </a:cubicBezTo>
                  <a:cubicBezTo>
                    <a:pt x="15414" y="723"/>
                    <a:pt x="15339" y="472"/>
                    <a:pt x="15113" y="447"/>
                  </a:cubicBezTo>
                  <a:cubicBezTo>
                    <a:pt x="14835" y="428"/>
                    <a:pt x="14558" y="420"/>
                    <a:pt x="14279" y="420"/>
                  </a:cubicBezTo>
                  <a:cubicBezTo>
                    <a:pt x="13827" y="420"/>
                    <a:pt x="13372" y="441"/>
                    <a:pt x="12908" y="472"/>
                  </a:cubicBezTo>
                  <a:cubicBezTo>
                    <a:pt x="12882" y="497"/>
                    <a:pt x="12857" y="497"/>
                    <a:pt x="12807" y="522"/>
                  </a:cubicBezTo>
                  <a:cubicBezTo>
                    <a:pt x="12682" y="522"/>
                    <a:pt x="12582" y="748"/>
                    <a:pt x="12682" y="898"/>
                  </a:cubicBezTo>
                  <a:cubicBezTo>
                    <a:pt x="13208" y="1525"/>
                    <a:pt x="13008" y="2628"/>
                    <a:pt x="12030" y="2628"/>
                  </a:cubicBezTo>
                  <a:cubicBezTo>
                    <a:pt x="11103" y="2628"/>
                    <a:pt x="10627" y="1274"/>
                    <a:pt x="11604" y="923"/>
                  </a:cubicBezTo>
                  <a:cubicBezTo>
                    <a:pt x="11730" y="873"/>
                    <a:pt x="11730" y="698"/>
                    <a:pt x="11629" y="673"/>
                  </a:cubicBezTo>
                  <a:cubicBezTo>
                    <a:pt x="11604" y="572"/>
                    <a:pt x="11554" y="472"/>
                    <a:pt x="11429" y="472"/>
                  </a:cubicBezTo>
                  <a:cubicBezTo>
                    <a:pt x="11209" y="457"/>
                    <a:pt x="10984" y="449"/>
                    <a:pt x="10758" y="449"/>
                  </a:cubicBezTo>
                  <a:cubicBezTo>
                    <a:pt x="10236" y="449"/>
                    <a:pt x="9705" y="493"/>
                    <a:pt x="9198" y="597"/>
                  </a:cubicBezTo>
                  <a:cubicBezTo>
                    <a:pt x="9187" y="596"/>
                    <a:pt x="9176" y="595"/>
                    <a:pt x="9164" y="595"/>
                  </a:cubicBezTo>
                  <a:cubicBezTo>
                    <a:pt x="9020" y="595"/>
                    <a:pt x="8857" y="736"/>
                    <a:pt x="8973" y="898"/>
                  </a:cubicBezTo>
                  <a:cubicBezTo>
                    <a:pt x="9248" y="1299"/>
                    <a:pt x="9424" y="1750"/>
                    <a:pt x="9223" y="2227"/>
                  </a:cubicBezTo>
                  <a:cubicBezTo>
                    <a:pt x="9070" y="2620"/>
                    <a:pt x="8688" y="2842"/>
                    <a:pt x="8276" y="2842"/>
                  </a:cubicBezTo>
                  <a:cubicBezTo>
                    <a:pt x="8216" y="2842"/>
                    <a:pt x="8156" y="2838"/>
                    <a:pt x="8095" y="2828"/>
                  </a:cubicBezTo>
                  <a:cubicBezTo>
                    <a:pt x="7669" y="2778"/>
                    <a:pt x="7344" y="2452"/>
                    <a:pt x="7344" y="2001"/>
                  </a:cubicBezTo>
                  <a:cubicBezTo>
                    <a:pt x="7319" y="1600"/>
                    <a:pt x="7544" y="1299"/>
                    <a:pt x="7845" y="1024"/>
                  </a:cubicBezTo>
                  <a:cubicBezTo>
                    <a:pt x="7920" y="948"/>
                    <a:pt x="7920" y="873"/>
                    <a:pt x="7870" y="798"/>
                  </a:cubicBezTo>
                  <a:cubicBezTo>
                    <a:pt x="7945" y="698"/>
                    <a:pt x="7895" y="497"/>
                    <a:pt x="7770" y="472"/>
                  </a:cubicBezTo>
                  <a:cubicBezTo>
                    <a:pt x="7476" y="428"/>
                    <a:pt x="7177" y="412"/>
                    <a:pt x="6874" y="412"/>
                  </a:cubicBezTo>
                  <a:cubicBezTo>
                    <a:pt x="6324" y="412"/>
                    <a:pt x="5763" y="465"/>
                    <a:pt x="5213" y="497"/>
                  </a:cubicBezTo>
                  <a:cubicBezTo>
                    <a:pt x="5163" y="497"/>
                    <a:pt x="5113" y="522"/>
                    <a:pt x="5088" y="572"/>
                  </a:cubicBezTo>
                  <a:cubicBezTo>
                    <a:pt x="5069" y="567"/>
                    <a:pt x="5050" y="565"/>
                    <a:pt x="5032" y="565"/>
                  </a:cubicBezTo>
                  <a:cubicBezTo>
                    <a:pt x="4879" y="565"/>
                    <a:pt x="4756" y="736"/>
                    <a:pt x="4913" y="848"/>
                  </a:cubicBezTo>
                  <a:cubicBezTo>
                    <a:pt x="5213" y="1099"/>
                    <a:pt x="5464" y="1425"/>
                    <a:pt x="5439" y="1826"/>
                  </a:cubicBezTo>
                  <a:cubicBezTo>
                    <a:pt x="5389" y="2327"/>
                    <a:pt x="4988" y="2728"/>
                    <a:pt x="4512" y="2778"/>
                  </a:cubicBezTo>
                  <a:cubicBezTo>
                    <a:pt x="4478" y="2781"/>
                    <a:pt x="4444" y="2783"/>
                    <a:pt x="4409" y="2783"/>
                  </a:cubicBezTo>
                  <a:cubicBezTo>
                    <a:pt x="3603" y="2783"/>
                    <a:pt x="2415" y="1966"/>
                    <a:pt x="3208" y="1149"/>
                  </a:cubicBezTo>
                  <a:cubicBezTo>
                    <a:pt x="3312" y="1045"/>
                    <a:pt x="3210" y="873"/>
                    <a:pt x="3087" y="873"/>
                  </a:cubicBezTo>
                  <a:cubicBezTo>
                    <a:pt x="3061" y="873"/>
                    <a:pt x="3034" y="881"/>
                    <a:pt x="3008" y="898"/>
                  </a:cubicBezTo>
                  <a:lnTo>
                    <a:pt x="2983" y="898"/>
                  </a:lnTo>
                  <a:cubicBezTo>
                    <a:pt x="2933" y="873"/>
                    <a:pt x="2907" y="848"/>
                    <a:pt x="2857" y="848"/>
                  </a:cubicBezTo>
                  <a:cubicBezTo>
                    <a:pt x="2773" y="836"/>
                    <a:pt x="2689" y="831"/>
                    <a:pt x="2605" y="831"/>
                  </a:cubicBezTo>
                  <a:cubicBezTo>
                    <a:pt x="2339" y="831"/>
                    <a:pt x="2077" y="879"/>
                    <a:pt x="1830" y="898"/>
                  </a:cubicBezTo>
                  <a:cubicBezTo>
                    <a:pt x="1479" y="923"/>
                    <a:pt x="1153" y="923"/>
                    <a:pt x="802" y="923"/>
                  </a:cubicBezTo>
                  <a:cubicBezTo>
                    <a:pt x="752" y="923"/>
                    <a:pt x="727" y="923"/>
                    <a:pt x="702" y="948"/>
                  </a:cubicBezTo>
                  <a:cubicBezTo>
                    <a:pt x="669" y="893"/>
                    <a:pt x="606" y="862"/>
                    <a:pt x="547" y="862"/>
                  </a:cubicBezTo>
                  <a:cubicBezTo>
                    <a:pt x="472" y="862"/>
                    <a:pt x="401" y="912"/>
                    <a:pt x="401" y="1024"/>
                  </a:cubicBezTo>
                  <a:cubicBezTo>
                    <a:pt x="151" y="8693"/>
                    <a:pt x="552" y="16412"/>
                    <a:pt x="501" y="24106"/>
                  </a:cubicBezTo>
                  <a:cubicBezTo>
                    <a:pt x="451" y="32126"/>
                    <a:pt x="226" y="40147"/>
                    <a:pt x="0" y="48167"/>
                  </a:cubicBezTo>
                  <a:cubicBezTo>
                    <a:pt x="0" y="48346"/>
                    <a:pt x="141" y="48435"/>
                    <a:pt x="276" y="48435"/>
                  </a:cubicBezTo>
                  <a:cubicBezTo>
                    <a:pt x="330" y="48435"/>
                    <a:pt x="383" y="48421"/>
                    <a:pt x="426" y="48392"/>
                  </a:cubicBezTo>
                  <a:cubicBezTo>
                    <a:pt x="451" y="48417"/>
                    <a:pt x="501" y="48442"/>
                    <a:pt x="552" y="48442"/>
                  </a:cubicBezTo>
                  <a:cubicBezTo>
                    <a:pt x="6395" y="48873"/>
                    <a:pt x="12274" y="49015"/>
                    <a:pt x="18164" y="49015"/>
                  </a:cubicBezTo>
                  <a:cubicBezTo>
                    <a:pt x="27709" y="49015"/>
                    <a:pt x="37282" y="48642"/>
                    <a:pt x="46767" y="48518"/>
                  </a:cubicBezTo>
                  <a:cubicBezTo>
                    <a:pt x="46968" y="48518"/>
                    <a:pt x="47068" y="48367"/>
                    <a:pt x="47068" y="48217"/>
                  </a:cubicBezTo>
                  <a:cubicBezTo>
                    <a:pt x="47118" y="48217"/>
                    <a:pt x="47193" y="48167"/>
                    <a:pt x="47193" y="48066"/>
                  </a:cubicBezTo>
                  <a:cubicBezTo>
                    <a:pt x="47519" y="40147"/>
                    <a:pt x="47118" y="32152"/>
                    <a:pt x="47168" y="24207"/>
                  </a:cubicBezTo>
                  <a:cubicBezTo>
                    <a:pt x="47193" y="16237"/>
                    <a:pt x="47269" y="8292"/>
                    <a:pt x="47419" y="347"/>
                  </a:cubicBezTo>
                  <a:cubicBezTo>
                    <a:pt x="47434" y="118"/>
                    <a:pt x="47263" y="0"/>
                    <a:pt x="4708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1505775" y="444875"/>
              <a:ext cx="1157925" cy="1185100"/>
            </a:xfrm>
            <a:custGeom>
              <a:rect b="b" l="l" r="r" t="t"/>
              <a:pathLst>
                <a:path extrusionOk="0" h="47404" w="46317">
                  <a:moveTo>
                    <a:pt x="19694" y="12839"/>
                  </a:moveTo>
                  <a:cubicBezTo>
                    <a:pt x="25666" y="12839"/>
                    <a:pt x="31640" y="12924"/>
                    <a:pt x="37606" y="12924"/>
                  </a:cubicBezTo>
                  <a:cubicBezTo>
                    <a:pt x="38998" y="12924"/>
                    <a:pt x="40389" y="12919"/>
                    <a:pt x="41780" y="12908"/>
                  </a:cubicBezTo>
                  <a:cubicBezTo>
                    <a:pt x="42031" y="12908"/>
                    <a:pt x="42031" y="13309"/>
                    <a:pt x="41780" y="13309"/>
                  </a:cubicBezTo>
                  <a:cubicBezTo>
                    <a:pt x="40353" y="13295"/>
                    <a:pt x="38925" y="13288"/>
                    <a:pt x="37497" y="13288"/>
                  </a:cubicBezTo>
                  <a:cubicBezTo>
                    <a:pt x="30111" y="13288"/>
                    <a:pt x="22711" y="13452"/>
                    <a:pt x="15319" y="13452"/>
                  </a:cubicBezTo>
                  <a:cubicBezTo>
                    <a:pt x="11840" y="13452"/>
                    <a:pt x="8362" y="13415"/>
                    <a:pt x="4888" y="13309"/>
                  </a:cubicBezTo>
                  <a:cubicBezTo>
                    <a:pt x="4763" y="13309"/>
                    <a:pt x="4763" y="13109"/>
                    <a:pt x="4888" y="13109"/>
                  </a:cubicBezTo>
                  <a:cubicBezTo>
                    <a:pt x="9817" y="12897"/>
                    <a:pt x="14755" y="12839"/>
                    <a:pt x="19694" y="12839"/>
                  </a:cubicBezTo>
                  <a:close/>
                  <a:moveTo>
                    <a:pt x="41778" y="16165"/>
                  </a:moveTo>
                  <a:cubicBezTo>
                    <a:pt x="42081" y="16165"/>
                    <a:pt x="42073" y="16643"/>
                    <a:pt x="41755" y="16667"/>
                  </a:cubicBezTo>
                  <a:cubicBezTo>
                    <a:pt x="33336" y="16859"/>
                    <a:pt x="24820" y="17221"/>
                    <a:pt x="16342" y="17221"/>
                  </a:cubicBezTo>
                  <a:cubicBezTo>
                    <a:pt x="12630" y="17221"/>
                    <a:pt x="8925" y="17151"/>
                    <a:pt x="5239" y="16968"/>
                  </a:cubicBezTo>
                  <a:cubicBezTo>
                    <a:pt x="5113" y="16968"/>
                    <a:pt x="5113" y="16793"/>
                    <a:pt x="5239" y="16793"/>
                  </a:cubicBezTo>
                  <a:cubicBezTo>
                    <a:pt x="17369" y="16166"/>
                    <a:pt x="29625" y="16467"/>
                    <a:pt x="41755" y="16166"/>
                  </a:cubicBezTo>
                  <a:cubicBezTo>
                    <a:pt x="41763" y="16166"/>
                    <a:pt x="41771" y="16165"/>
                    <a:pt x="41778" y="16165"/>
                  </a:cubicBezTo>
                  <a:close/>
                  <a:moveTo>
                    <a:pt x="30937" y="19611"/>
                  </a:moveTo>
                  <a:cubicBezTo>
                    <a:pt x="34361" y="19611"/>
                    <a:pt x="37787" y="19640"/>
                    <a:pt x="41204" y="19725"/>
                  </a:cubicBezTo>
                  <a:cubicBezTo>
                    <a:pt x="41505" y="19750"/>
                    <a:pt x="41505" y="20201"/>
                    <a:pt x="41204" y="20201"/>
                  </a:cubicBezTo>
                  <a:cubicBezTo>
                    <a:pt x="36567" y="20163"/>
                    <a:pt x="31916" y="20110"/>
                    <a:pt x="27273" y="20110"/>
                  </a:cubicBezTo>
                  <a:cubicBezTo>
                    <a:pt x="25867" y="20110"/>
                    <a:pt x="24462" y="20114"/>
                    <a:pt x="23058" y="20126"/>
                  </a:cubicBezTo>
                  <a:cubicBezTo>
                    <a:pt x="18090" y="20167"/>
                    <a:pt x="13089" y="20446"/>
                    <a:pt x="8109" y="20446"/>
                  </a:cubicBezTo>
                  <a:cubicBezTo>
                    <a:pt x="7034" y="20446"/>
                    <a:pt x="5960" y="20433"/>
                    <a:pt x="4888" y="20402"/>
                  </a:cubicBezTo>
                  <a:cubicBezTo>
                    <a:pt x="4737" y="20402"/>
                    <a:pt x="4763" y="20176"/>
                    <a:pt x="4888" y="20176"/>
                  </a:cubicBezTo>
                  <a:cubicBezTo>
                    <a:pt x="10903" y="19575"/>
                    <a:pt x="17018" y="19700"/>
                    <a:pt x="23058" y="19650"/>
                  </a:cubicBezTo>
                  <a:cubicBezTo>
                    <a:pt x="25681" y="19628"/>
                    <a:pt x="28309" y="19611"/>
                    <a:pt x="30937" y="19611"/>
                  </a:cubicBezTo>
                  <a:close/>
                  <a:moveTo>
                    <a:pt x="29043" y="23158"/>
                  </a:moveTo>
                  <a:cubicBezTo>
                    <a:pt x="32026" y="23158"/>
                    <a:pt x="35010" y="23162"/>
                    <a:pt x="37992" y="23162"/>
                  </a:cubicBezTo>
                  <a:cubicBezTo>
                    <a:pt x="39330" y="23162"/>
                    <a:pt x="40668" y="23161"/>
                    <a:pt x="42006" y="23159"/>
                  </a:cubicBezTo>
                  <a:cubicBezTo>
                    <a:pt x="42013" y="23158"/>
                    <a:pt x="42021" y="23158"/>
                    <a:pt x="42028" y="23158"/>
                  </a:cubicBezTo>
                  <a:cubicBezTo>
                    <a:pt x="42357" y="23158"/>
                    <a:pt x="42349" y="23710"/>
                    <a:pt x="42006" y="23710"/>
                  </a:cubicBezTo>
                  <a:cubicBezTo>
                    <a:pt x="33957" y="23743"/>
                    <a:pt x="25897" y="23862"/>
                    <a:pt x="17848" y="23862"/>
                  </a:cubicBezTo>
                  <a:cubicBezTo>
                    <a:pt x="13641" y="23862"/>
                    <a:pt x="9437" y="23830"/>
                    <a:pt x="5239" y="23735"/>
                  </a:cubicBezTo>
                  <a:cubicBezTo>
                    <a:pt x="5038" y="23735"/>
                    <a:pt x="5063" y="23459"/>
                    <a:pt x="5239" y="23434"/>
                  </a:cubicBezTo>
                  <a:cubicBezTo>
                    <a:pt x="13159" y="23191"/>
                    <a:pt x="21101" y="23158"/>
                    <a:pt x="29043" y="23158"/>
                  </a:cubicBezTo>
                  <a:close/>
                  <a:moveTo>
                    <a:pt x="41678" y="26667"/>
                  </a:moveTo>
                  <a:cubicBezTo>
                    <a:pt x="41981" y="26667"/>
                    <a:pt x="41973" y="27144"/>
                    <a:pt x="41655" y="27144"/>
                  </a:cubicBezTo>
                  <a:cubicBezTo>
                    <a:pt x="33375" y="27482"/>
                    <a:pt x="25039" y="27820"/>
                    <a:pt x="16714" y="27820"/>
                  </a:cubicBezTo>
                  <a:cubicBezTo>
                    <a:pt x="12691" y="27820"/>
                    <a:pt x="8672" y="27741"/>
                    <a:pt x="4662" y="27545"/>
                  </a:cubicBezTo>
                  <a:cubicBezTo>
                    <a:pt x="4462" y="27545"/>
                    <a:pt x="4462" y="27219"/>
                    <a:pt x="4662" y="27219"/>
                  </a:cubicBezTo>
                  <a:cubicBezTo>
                    <a:pt x="16993" y="27018"/>
                    <a:pt x="29324" y="27194"/>
                    <a:pt x="41655" y="26668"/>
                  </a:cubicBezTo>
                  <a:cubicBezTo>
                    <a:pt x="41663" y="26667"/>
                    <a:pt x="41671" y="26667"/>
                    <a:pt x="41678" y="26667"/>
                  </a:cubicBezTo>
                  <a:close/>
                  <a:moveTo>
                    <a:pt x="31837" y="30448"/>
                  </a:moveTo>
                  <a:cubicBezTo>
                    <a:pt x="35001" y="30448"/>
                    <a:pt x="38165" y="30457"/>
                    <a:pt x="41329" y="30477"/>
                  </a:cubicBezTo>
                  <a:cubicBezTo>
                    <a:pt x="41605" y="30477"/>
                    <a:pt x="41605" y="30928"/>
                    <a:pt x="41329" y="30928"/>
                  </a:cubicBezTo>
                  <a:cubicBezTo>
                    <a:pt x="33886" y="31036"/>
                    <a:pt x="26444" y="31087"/>
                    <a:pt x="19001" y="31087"/>
                  </a:cubicBezTo>
                  <a:cubicBezTo>
                    <a:pt x="14338" y="31087"/>
                    <a:pt x="9676" y="31067"/>
                    <a:pt x="5013" y="31028"/>
                  </a:cubicBezTo>
                  <a:cubicBezTo>
                    <a:pt x="4763" y="31028"/>
                    <a:pt x="4763" y="30678"/>
                    <a:pt x="5013" y="30653"/>
                  </a:cubicBezTo>
                  <a:cubicBezTo>
                    <a:pt x="13954" y="30523"/>
                    <a:pt x="22895" y="30448"/>
                    <a:pt x="31837" y="30448"/>
                  </a:cubicBezTo>
                  <a:close/>
                  <a:moveTo>
                    <a:pt x="41079" y="33485"/>
                  </a:moveTo>
                  <a:cubicBezTo>
                    <a:pt x="41429" y="33485"/>
                    <a:pt x="41429" y="34011"/>
                    <a:pt x="41079" y="34011"/>
                  </a:cubicBezTo>
                  <a:cubicBezTo>
                    <a:pt x="29149" y="34136"/>
                    <a:pt x="17194" y="34387"/>
                    <a:pt x="5239" y="34487"/>
                  </a:cubicBezTo>
                  <a:cubicBezTo>
                    <a:pt x="4938" y="34487"/>
                    <a:pt x="4938" y="34036"/>
                    <a:pt x="5239" y="34036"/>
                  </a:cubicBezTo>
                  <a:cubicBezTo>
                    <a:pt x="17169" y="33660"/>
                    <a:pt x="29149" y="33560"/>
                    <a:pt x="41079" y="33485"/>
                  </a:cubicBezTo>
                  <a:close/>
                  <a:moveTo>
                    <a:pt x="41079" y="36617"/>
                  </a:moveTo>
                  <a:cubicBezTo>
                    <a:pt x="41404" y="36617"/>
                    <a:pt x="41404" y="37094"/>
                    <a:pt x="41079" y="37094"/>
                  </a:cubicBezTo>
                  <a:cubicBezTo>
                    <a:pt x="30993" y="37304"/>
                    <a:pt x="20855" y="37549"/>
                    <a:pt x="10738" y="37549"/>
                  </a:cubicBezTo>
                  <a:cubicBezTo>
                    <a:pt x="8787" y="37549"/>
                    <a:pt x="6837" y="37540"/>
                    <a:pt x="4888" y="37520"/>
                  </a:cubicBezTo>
                  <a:cubicBezTo>
                    <a:pt x="4612" y="37520"/>
                    <a:pt x="4612" y="37094"/>
                    <a:pt x="4888" y="37094"/>
                  </a:cubicBezTo>
                  <a:cubicBezTo>
                    <a:pt x="16943" y="36693"/>
                    <a:pt x="29023" y="36668"/>
                    <a:pt x="41079" y="36617"/>
                  </a:cubicBezTo>
                  <a:close/>
                  <a:moveTo>
                    <a:pt x="35737" y="40152"/>
                  </a:moveTo>
                  <a:cubicBezTo>
                    <a:pt x="37600" y="40152"/>
                    <a:pt x="39464" y="40188"/>
                    <a:pt x="41329" y="40277"/>
                  </a:cubicBezTo>
                  <a:cubicBezTo>
                    <a:pt x="41722" y="40301"/>
                    <a:pt x="41730" y="40904"/>
                    <a:pt x="41352" y="40904"/>
                  </a:cubicBezTo>
                  <a:cubicBezTo>
                    <a:pt x="41345" y="40904"/>
                    <a:pt x="41337" y="40904"/>
                    <a:pt x="41329" y="40903"/>
                  </a:cubicBezTo>
                  <a:cubicBezTo>
                    <a:pt x="39822" y="40831"/>
                    <a:pt x="38312" y="40801"/>
                    <a:pt x="36801" y="40801"/>
                  </a:cubicBezTo>
                  <a:cubicBezTo>
                    <a:pt x="29527" y="40801"/>
                    <a:pt x="22222" y="41492"/>
                    <a:pt x="14950" y="41492"/>
                  </a:cubicBezTo>
                  <a:cubicBezTo>
                    <a:pt x="11629" y="41492"/>
                    <a:pt x="8314" y="41348"/>
                    <a:pt x="5013" y="40928"/>
                  </a:cubicBezTo>
                  <a:cubicBezTo>
                    <a:pt x="4813" y="40903"/>
                    <a:pt x="4788" y="40602"/>
                    <a:pt x="5013" y="40602"/>
                  </a:cubicBezTo>
                  <a:cubicBezTo>
                    <a:pt x="7338" y="40747"/>
                    <a:pt x="9660" y="40802"/>
                    <a:pt x="11980" y="40802"/>
                  </a:cubicBezTo>
                  <a:cubicBezTo>
                    <a:pt x="19905" y="40802"/>
                    <a:pt x="27810" y="40152"/>
                    <a:pt x="35737" y="40152"/>
                  </a:cubicBezTo>
                  <a:close/>
                  <a:moveTo>
                    <a:pt x="44312" y="1"/>
                  </a:moveTo>
                  <a:lnTo>
                    <a:pt x="44312" y="1"/>
                  </a:lnTo>
                  <a:cubicBezTo>
                    <a:pt x="44756" y="1147"/>
                    <a:pt x="43804" y="2402"/>
                    <a:pt x="42575" y="2402"/>
                  </a:cubicBezTo>
                  <a:cubicBezTo>
                    <a:pt x="42487" y="2402"/>
                    <a:pt x="42397" y="2395"/>
                    <a:pt x="42307" y="2382"/>
                  </a:cubicBezTo>
                  <a:cubicBezTo>
                    <a:pt x="41329" y="2231"/>
                    <a:pt x="40652" y="1103"/>
                    <a:pt x="41079" y="377"/>
                  </a:cubicBezTo>
                  <a:cubicBezTo>
                    <a:pt x="40778" y="352"/>
                    <a:pt x="40477" y="327"/>
                    <a:pt x="40176" y="251"/>
                  </a:cubicBezTo>
                  <a:lnTo>
                    <a:pt x="40176" y="251"/>
                  </a:lnTo>
                  <a:cubicBezTo>
                    <a:pt x="40445" y="1132"/>
                    <a:pt x="39783" y="2108"/>
                    <a:pt x="38796" y="2108"/>
                  </a:cubicBezTo>
                  <a:cubicBezTo>
                    <a:pt x="38772" y="2108"/>
                    <a:pt x="38747" y="2107"/>
                    <a:pt x="38723" y="2106"/>
                  </a:cubicBezTo>
                  <a:cubicBezTo>
                    <a:pt x="37670" y="2056"/>
                    <a:pt x="37144" y="1078"/>
                    <a:pt x="37394" y="201"/>
                  </a:cubicBezTo>
                  <a:lnTo>
                    <a:pt x="37394" y="201"/>
                  </a:lnTo>
                  <a:cubicBezTo>
                    <a:pt x="37094" y="226"/>
                    <a:pt x="36768" y="251"/>
                    <a:pt x="36467" y="276"/>
                  </a:cubicBezTo>
                  <a:cubicBezTo>
                    <a:pt x="36764" y="1168"/>
                    <a:pt x="36131" y="2232"/>
                    <a:pt x="35075" y="2232"/>
                  </a:cubicBezTo>
                  <a:cubicBezTo>
                    <a:pt x="35063" y="2232"/>
                    <a:pt x="35051" y="2232"/>
                    <a:pt x="35038" y="2231"/>
                  </a:cubicBezTo>
                  <a:cubicBezTo>
                    <a:pt x="33885" y="2231"/>
                    <a:pt x="33334" y="1103"/>
                    <a:pt x="33685" y="151"/>
                  </a:cubicBezTo>
                  <a:cubicBezTo>
                    <a:pt x="33334" y="126"/>
                    <a:pt x="33008" y="101"/>
                    <a:pt x="32657" y="76"/>
                  </a:cubicBezTo>
                  <a:lnTo>
                    <a:pt x="32657" y="76"/>
                  </a:lnTo>
                  <a:cubicBezTo>
                    <a:pt x="33134" y="1053"/>
                    <a:pt x="32557" y="2332"/>
                    <a:pt x="31329" y="2432"/>
                  </a:cubicBezTo>
                  <a:cubicBezTo>
                    <a:pt x="31292" y="2434"/>
                    <a:pt x="31255" y="2435"/>
                    <a:pt x="31218" y="2435"/>
                  </a:cubicBezTo>
                  <a:cubicBezTo>
                    <a:pt x="30032" y="2435"/>
                    <a:pt x="29335" y="1272"/>
                    <a:pt x="29675" y="226"/>
                  </a:cubicBezTo>
                  <a:lnTo>
                    <a:pt x="28522" y="226"/>
                  </a:lnTo>
                  <a:cubicBezTo>
                    <a:pt x="29124" y="928"/>
                    <a:pt x="28622" y="2131"/>
                    <a:pt x="27645" y="2382"/>
                  </a:cubicBezTo>
                  <a:cubicBezTo>
                    <a:pt x="27522" y="2407"/>
                    <a:pt x="27391" y="2420"/>
                    <a:pt x="27258" y="2420"/>
                  </a:cubicBezTo>
                  <a:cubicBezTo>
                    <a:pt x="26740" y="2420"/>
                    <a:pt x="26179" y="2224"/>
                    <a:pt x="25840" y="1805"/>
                  </a:cubicBezTo>
                  <a:cubicBezTo>
                    <a:pt x="25439" y="1304"/>
                    <a:pt x="25590" y="753"/>
                    <a:pt x="25840" y="226"/>
                  </a:cubicBezTo>
                  <a:lnTo>
                    <a:pt x="25840" y="226"/>
                  </a:lnTo>
                  <a:cubicBezTo>
                    <a:pt x="25389" y="301"/>
                    <a:pt x="24938" y="301"/>
                    <a:pt x="24462" y="327"/>
                  </a:cubicBezTo>
                  <a:cubicBezTo>
                    <a:pt x="24788" y="1078"/>
                    <a:pt x="23885" y="2181"/>
                    <a:pt x="23008" y="2206"/>
                  </a:cubicBezTo>
                  <a:cubicBezTo>
                    <a:pt x="22985" y="2207"/>
                    <a:pt x="22963" y="2208"/>
                    <a:pt x="22941" y="2208"/>
                  </a:cubicBezTo>
                  <a:cubicBezTo>
                    <a:pt x="21909" y="2208"/>
                    <a:pt x="21412" y="1085"/>
                    <a:pt x="21755" y="226"/>
                  </a:cubicBezTo>
                  <a:cubicBezTo>
                    <a:pt x="21379" y="226"/>
                    <a:pt x="21028" y="226"/>
                    <a:pt x="20652" y="201"/>
                  </a:cubicBezTo>
                  <a:lnTo>
                    <a:pt x="20652" y="201"/>
                  </a:lnTo>
                  <a:cubicBezTo>
                    <a:pt x="21053" y="1078"/>
                    <a:pt x="20552" y="2181"/>
                    <a:pt x="19474" y="2256"/>
                  </a:cubicBezTo>
                  <a:cubicBezTo>
                    <a:pt x="19438" y="2259"/>
                    <a:pt x="19401" y="2260"/>
                    <a:pt x="19366" y="2260"/>
                  </a:cubicBezTo>
                  <a:cubicBezTo>
                    <a:pt x="18210" y="2260"/>
                    <a:pt x="17632" y="1099"/>
                    <a:pt x="18021" y="126"/>
                  </a:cubicBezTo>
                  <a:cubicBezTo>
                    <a:pt x="17519" y="126"/>
                    <a:pt x="17018" y="126"/>
                    <a:pt x="16542" y="101"/>
                  </a:cubicBezTo>
                  <a:lnTo>
                    <a:pt x="16542" y="101"/>
                  </a:lnTo>
                  <a:cubicBezTo>
                    <a:pt x="17093" y="928"/>
                    <a:pt x="16717" y="2231"/>
                    <a:pt x="15565" y="2382"/>
                  </a:cubicBezTo>
                  <a:cubicBezTo>
                    <a:pt x="15459" y="2398"/>
                    <a:pt x="15360" y="2406"/>
                    <a:pt x="15265" y="2406"/>
                  </a:cubicBezTo>
                  <a:cubicBezTo>
                    <a:pt x="14075" y="2406"/>
                    <a:pt x="13722" y="1153"/>
                    <a:pt x="14186" y="201"/>
                  </a:cubicBezTo>
                  <a:lnTo>
                    <a:pt x="14186" y="201"/>
                  </a:lnTo>
                  <a:cubicBezTo>
                    <a:pt x="14019" y="210"/>
                    <a:pt x="13852" y="212"/>
                    <a:pt x="13686" y="212"/>
                  </a:cubicBezTo>
                  <a:cubicBezTo>
                    <a:pt x="13353" y="212"/>
                    <a:pt x="13025" y="201"/>
                    <a:pt x="12707" y="201"/>
                  </a:cubicBezTo>
                  <a:cubicBezTo>
                    <a:pt x="12958" y="602"/>
                    <a:pt x="13008" y="1129"/>
                    <a:pt x="12808" y="1580"/>
                  </a:cubicBezTo>
                  <a:cubicBezTo>
                    <a:pt x="12587" y="2109"/>
                    <a:pt x="12056" y="2425"/>
                    <a:pt x="11505" y="2425"/>
                  </a:cubicBezTo>
                  <a:cubicBezTo>
                    <a:pt x="11430" y="2425"/>
                    <a:pt x="11354" y="2419"/>
                    <a:pt x="11279" y="2407"/>
                  </a:cubicBezTo>
                  <a:cubicBezTo>
                    <a:pt x="10627" y="2332"/>
                    <a:pt x="10076" y="1830"/>
                    <a:pt x="10001" y="1179"/>
                  </a:cubicBezTo>
                  <a:cubicBezTo>
                    <a:pt x="9976" y="803"/>
                    <a:pt x="10101" y="452"/>
                    <a:pt x="10352" y="201"/>
                  </a:cubicBezTo>
                  <a:lnTo>
                    <a:pt x="10352" y="201"/>
                  </a:lnTo>
                  <a:cubicBezTo>
                    <a:pt x="9900" y="276"/>
                    <a:pt x="9474" y="301"/>
                    <a:pt x="9048" y="301"/>
                  </a:cubicBezTo>
                  <a:cubicBezTo>
                    <a:pt x="9299" y="778"/>
                    <a:pt x="9299" y="1379"/>
                    <a:pt x="9073" y="1855"/>
                  </a:cubicBezTo>
                  <a:cubicBezTo>
                    <a:pt x="8811" y="2380"/>
                    <a:pt x="8262" y="2676"/>
                    <a:pt x="7693" y="2676"/>
                  </a:cubicBezTo>
                  <a:cubicBezTo>
                    <a:pt x="7610" y="2676"/>
                    <a:pt x="7527" y="2670"/>
                    <a:pt x="7444" y="2657"/>
                  </a:cubicBezTo>
                  <a:cubicBezTo>
                    <a:pt x="6793" y="2557"/>
                    <a:pt x="6291" y="2081"/>
                    <a:pt x="6241" y="1404"/>
                  </a:cubicBezTo>
                  <a:cubicBezTo>
                    <a:pt x="6191" y="1003"/>
                    <a:pt x="6367" y="502"/>
                    <a:pt x="6667" y="226"/>
                  </a:cubicBezTo>
                  <a:lnTo>
                    <a:pt x="6667" y="226"/>
                  </a:lnTo>
                  <a:cubicBezTo>
                    <a:pt x="6520" y="233"/>
                    <a:pt x="6370" y="236"/>
                    <a:pt x="6220" y="236"/>
                  </a:cubicBezTo>
                  <a:cubicBezTo>
                    <a:pt x="5809" y="236"/>
                    <a:pt x="5392" y="213"/>
                    <a:pt x="4988" y="176"/>
                  </a:cubicBezTo>
                  <a:lnTo>
                    <a:pt x="4988" y="176"/>
                  </a:lnTo>
                  <a:cubicBezTo>
                    <a:pt x="5765" y="1003"/>
                    <a:pt x="5189" y="2532"/>
                    <a:pt x="3961" y="2607"/>
                  </a:cubicBezTo>
                  <a:cubicBezTo>
                    <a:pt x="3896" y="2614"/>
                    <a:pt x="3830" y="2617"/>
                    <a:pt x="3763" y="2617"/>
                  </a:cubicBezTo>
                  <a:cubicBezTo>
                    <a:pt x="3085" y="2617"/>
                    <a:pt x="2350" y="2273"/>
                    <a:pt x="2031" y="1680"/>
                  </a:cubicBezTo>
                  <a:cubicBezTo>
                    <a:pt x="1855" y="1354"/>
                    <a:pt x="1855" y="953"/>
                    <a:pt x="2006" y="652"/>
                  </a:cubicBezTo>
                  <a:lnTo>
                    <a:pt x="2006" y="652"/>
                  </a:lnTo>
                  <a:cubicBezTo>
                    <a:pt x="1790" y="699"/>
                    <a:pt x="1561" y="718"/>
                    <a:pt x="1329" y="718"/>
                  </a:cubicBezTo>
                  <a:cubicBezTo>
                    <a:pt x="941" y="718"/>
                    <a:pt x="547" y="665"/>
                    <a:pt x="201" y="602"/>
                  </a:cubicBezTo>
                  <a:lnTo>
                    <a:pt x="176" y="602"/>
                  </a:lnTo>
                  <a:cubicBezTo>
                    <a:pt x="527" y="6166"/>
                    <a:pt x="652" y="11755"/>
                    <a:pt x="652" y="17369"/>
                  </a:cubicBezTo>
                  <a:cubicBezTo>
                    <a:pt x="652" y="27369"/>
                    <a:pt x="251" y="37419"/>
                    <a:pt x="1" y="47369"/>
                  </a:cubicBezTo>
                  <a:cubicBezTo>
                    <a:pt x="1877" y="47360"/>
                    <a:pt x="3753" y="47357"/>
                    <a:pt x="5629" y="47357"/>
                  </a:cubicBezTo>
                  <a:cubicBezTo>
                    <a:pt x="12383" y="47357"/>
                    <a:pt x="19133" y="47403"/>
                    <a:pt x="25885" y="47403"/>
                  </a:cubicBezTo>
                  <a:cubicBezTo>
                    <a:pt x="32660" y="47403"/>
                    <a:pt x="39436" y="47356"/>
                    <a:pt x="46216" y="47169"/>
                  </a:cubicBezTo>
                  <a:cubicBezTo>
                    <a:pt x="46241" y="47169"/>
                    <a:pt x="46267" y="47194"/>
                    <a:pt x="46317" y="47194"/>
                  </a:cubicBezTo>
                  <a:cubicBezTo>
                    <a:pt x="45815" y="39349"/>
                    <a:pt x="46116" y="31379"/>
                    <a:pt x="46091" y="23510"/>
                  </a:cubicBezTo>
                  <a:cubicBezTo>
                    <a:pt x="46066" y="15690"/>
                    <a:pt x="46116" y="7870"/>
                    <a:pt x="46166" y="51"/>
                  </a:cubicBezTo>
                  <a:lnTo>
                    <a:pt x="46166" y="51"/>
                  </a:lnTo>
                  <a:cubicBezTo>
                    <a:pt x="45946" y="60"/>
                    <a:pt x="45723" y="66"/>
                    <a:pt x="45497" y="66"/>
                  </a:cubicBezTo>
                  <a:cubicBezTo>
                    <a:pt x="45106" y="66"/>
                    <a:pt x="44709" y="48"/>
                    <a:pt x="443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4"/>
            <p:cNvSpPr/>
            <p:nvPr/>
          </p:nvSpPr>
          <p:spPr>
            <a:xfrm>
              <a:off x="1631725" y="1023800"/>
              <a:ext cx="932975" cy="17650"/>
            </a:xfrm>
            <a:custGeom>
              <a:rect b="b" l="l" r="r" t="t"/>
              <a:pathLst>
                <a:path extrusionOk="0" h="706" w="37319">
                  <a:moveTo>
                    <a:pt x="24005" y="1"/>
                  </a:moveTo>
                  <a:cubicBezTo>
                    <a:pt x="16063" y="1"/>
                    <a:pt x="8121" y="34"/>
                    <a:pt x="201" y="277"/>
                  </a:cubicBezTo>
                  <a:cubicBezTo>
                    <a:pt x="25" y="302"/>
                    <a:pt x="0" y="578"/>
                    <a:pt x="201" y="578"/>
                  </a:cubicBezTo>
                  <a:cubicBezTo>
                    <a:pt x="4399" y="673"/>
                    <a:pt x="8603" y="705"/>
                    <a:pt x="12810" y="705"/>
                  </a:cubicBezTo>
                  <a:cubicBezTo>
                    <a:pt x="20859" y="705"/>
                    <a:pt x="28919" y="586"/>
                    <a:pt x="36968" y="553"/>
                  </a:cubicBezTo>
                  <a:cubicBezTo>
                    <a:pt x="37311" y="553"/>
                    <a:pt x="37319" y="1"/>
                    <a:pt x="36990" y="1"/>
                  </a:cubicBezTo>
                  <a:cubicBezTo>
                    <a:pt x="36983" y="1"/>
                    <a:pt x="36975" y="1"/>
                    <a:pt x="36968" y="2"/>
                  </a:cubicBezTo>
                  <a:cubicBezTo>
                    <a:pt x="35630" y="4"/>
                    <a:pt x="34292" y="5"/>
                    <a:pt x="32954" y="5"/>
                  </a:cubicBezTo>
                  <a:cubicBezTo>
                    <a:pt x="29972" y="5"/>
                    <a:pt x="26988" y="1"/>
                    <a:pt x="24005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4"/>
            <p:cNvSpPr/>
            <p:nvPr/>
          </p:nvSpPr>
          <p:spPr>
            <a:xfrm>
              <a:off x="1633600" y="849000"/>
              <a:ext cx="924200" cy="26400"/>
            </a:xfrm>
            <a:custGeom>
              <a:rect b="b" l="l" r="r" t="t"/>
              <a:pathLst>
                <a:path extrusionOk="0" h="1056" w="36968">
                  <a:moveTo>
                    <a:pt x="36665" y="0"/>
                  </a:moveTo>
                  <a:cubicBezTo>
                    <a:pt x="36658" y="0"/>
                    <a:pt x="36650" y="1"/>
                    <a:pt x="36642" y="1"/>
                  </a:cubicBezTo>
                  <a:cubicBezTo>
                    <a:pt x="24512" y="302"/>
                    <a:pt x="12256" y="1"/>
                    <a:pt x="126" y="628"/>
                  </a:cubicBezTo>
                  <a:cubicBezTo>
                    <a:pt x="0" y="628"/>
                    <a:pt x="0" y="803"/>
                    <a:pt x="126" y="803"/>
                  </a:cubicBezTo>
                  <a:cubicBezTo>
                    <a:pt x="3812" y="986"/>
                    <a:pt x="7517" y="1056"/>
                    <a:pt x="11229" y="1056"/>
                  </a:cubicBezTo>
                  <a:cubicBezTo>
                    <a:pt x="19707" y="1056"/>
                    <a:pt x="28223" y="694"/>
                    <a:pt x="36642" y="502"/>
                  </a:cubicBezTo>
                  <a:cubicBezTo>
                    <a:pt x="36960" y="478"/>
                    <a:pt x="36968" y="0"/>
                    <a:pt x="3666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1624825" y="765850"/>
              <a:ext cx="931725" cy="15325"/>
            </a:xfrm>
            <a:custGeom>
              <a:rect b="b" l="l" r="r" t="t"/>
              <a:pathLst>
                <a:path extrusionOk="0" h="613" w="37269">
                  <a:moveTo>
                    <a:pt x="14932" y="0"/>
                  </a:moveTo>
                  <a:cubicBezTo>
                    <a:pt x="9993" y="0"/>
                    <a:pt x="5055" y="58"/>
                    <a:pt x="126" y="270"/>
                  </a:cubicBezTo>
                  <a:cubicBezTo>
                    <a:pt x="1" y="270"/>
                    <a:pt x="1" y="470"/>
                    <a:pt x="126" y="470"/>
                  </a:cubicBezTo>
                  <a:cubicBezTo>
                    <a:pt x="3600" y="576"/>
                    <a:pt x="7078" y="613"/>
                    <a:pt x="10557" y="613"/>
                  </a:cubicBezTo>
                  <a:cubicBezTo>
                    <a:pt x="17949" y="613"/>
                    <a:pt x="25349" y="449"/>
                    <a:pt x="32735" y="449"/>
                  </a:cubicBezTo>
                  <a:cubicBezTo>
                    <a:pt x="34163" y="449"/>
                    <a:pt x="35591" y="456"/>
                    <a:pt x="37018" y="470"/>
                  </a:cubicBezTo>
                  <a:cubicBezTo>
                    <a:pt x="37269" y="470"/>
                    <a:pt x="37269" y="69"/>
                    <a:pt x="37018" y="69"/>
                  </a:cubicBezTo>
                  <a:cubicBezTo>
                    <a:pt x="35627" y="80"/>
                    <a:pt x="34236" y="85"/>
                    <a:pt x="32844" y="85"/>
                  </a:cubicBezTo>
                  <a:cubicBezTo>
                    <a:pt x="26878" y="85"/>
                    <a:pt x="20904" y="0"/>
                    <a:pt x="14932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1617300" y="1111525"/>
              <a:ext cx="938000" cy="28850"/>
            </a:xfrm>
            <a:custGeom>
              <a:rect b="b" l="l" r="r" t="t"/>
              <a:pathLst>
                <a:path extrusionOk="0" h="1154" w="37520">
                  <a:moveTo>
                    <a:pt x="37217" y="1"/>
                  </a:moveTo>
                  <a:cubicBezTo>
                    <a:pt x="37210" y="1"/>
                    <a:pt x="37202" y="1"/>
                    <a:pt x="37194" y="2"/>
                  </a:cubicBezTo>
                  <a:cubicBezTo>
                    <a:pt x="24863" y="528"/>
                    <a:pt x="12532" y="352"/>
                    <a:pt x="201" y="553"/>
                  </a:cubicBezTo>
                  <a:cubicBezTo>
                    <a:pt x="1" y="553"/>
                    <a:pt x="1" y="879"/>
                    <a:pt x="201" y="879"/>
                  </a:cubicBezTo>
                  <a:cubicBezTo>
                    <a:pt x="4211" y="1075"/>
                    <a:pt x="8230" y="1154"/>
                    <a:pt x="12253" y="1154"/>
                  </a:cubicBezTo>
                  <a:cubicBezTo>
                    <a:pt x="20578" y="1154"/>
                    <a:pt x="28914" y="816"/>
                    <a:pt x="37194" y="478"/>
                  </a:cubicBezTo>
                  <a:cubicBezTo>
                    <a:pt x="37512" y="478"/>
                    <a:pt x="37520" y="1"/>
                    <a:pt x="37217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4"/>
            <p:cNvSpPr/>
            <p:nvPr/>
          </p:nvSpPr>
          <p:spPr>
            <a:xfrm>
              <a:off x="1624825" y="1206075"/>
              <a:ext cx="921075" cy="16000"/>
            </a:xfrm>
            <a:custGeom>
              <a:rect b="b" l="l" r="r" t="t"/>
              <a:pathLst>
                <a:path extrusionOk="0" h="640" w="36843">
                  <a:moveTo>
                    <a:pt x="27075" y="0"/>
                  </a:moveTo>
                  <a:cubicBezTo>
                    <a:pt x="18133" y="0"/>
                    <a:pt x="9192" y="75"/>
                    <a:pt x="251" y="205"/>
                  </a:cubicBezTo>
                  <a:cubicBezTo>
                    <a:pt x="1" y="230"/>
                    <a:pt x="1" y="580"/>
                    <a:pt x="251" y="580"/>
                  </a:cubicBezTo>
                  <a:cubicBezTo>
                    <a:pt x="4914" y="619"/>
                    <a:pt x="9576" y="639"/>
                    <a:pt x="14239" y="639"/>
                  </a:cubicBezTo>
                  <a:cubicBezTo>
                    <a:pt x="21682" y="639"/>
                    <a:pt x="29124" y="588"/>
                    <a:pt x="36567" y="480"/>
                  </a:cubicBezTo>
                  <a:cubicBezTo>
                    <a:pt x="36843" y="480"/>
                    <a:pt x="36843" y="29"/>
                    <a:pt x="36567" y="29"/>
                  </a:cubicBezTo>
                  <a:cubicBezTo>
                    <a:pt x="33403" y="9"/>
                    <a:pt x="30239" y="0"/>
                    <a:pt x="2707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4"/>
            <p:cNvSpPr/>
            <p:nvPr/>
          </p:nvSpPr>
          <p:spPr>
            <a:xfrm>
              <a:off x="1625450" y="1448675"/>
              <a:ext cx="923575" cy="33500"/>
            </a:xfrm>
            <a:custGeom>
              <a:rect b="b" l="l" r="r" t="t"/>
              <a:pathLst>
                <a:path extrusionOk="0" h="1340" w="36943">
                  <a:moveTo>
                    <a:pt x="30950" y="0"/>
                  </a:moveTo>
                  <a:cubicBezTo>
                    <a:pt x="23023" y="0"/>
                    <a:pt x="15118" y="650"/>
                    <a:pt x="7193" y="650"/>
                  </a:cubicBezTo>
                  <a:cubicBezTo>
                    <a:pt x="4873" y="650"/>
                    <a:pt x="2551" y="595"/>
                    <a:pt x="226" y="450"/>
                  </a:cubicBezTo>
                  <a:cubicBezTo>
                    <a:pt x="1" y="450"/>
                    <a:pt x="26" y="751"/>
                    <a:pt x="226" y="776"/>
                  </a:cubicBezTo>
                  <a:cubicBezTo>
                    <a:pt x="3527" y="1196"/>
                    <a:pt x="6842" y="1340"/>
                    <a:pt x="10163" y="1340"/>
                  </a:cubicBezTo>
                  <a:cubicBezTo>
                    <a:pt x="17435" y="1340"/>
                    <a:pt x="24740" y="649"/>
                    <a:pt x="32014" y="649"/>
                  </a:cubicBezTo>
                  <a:cubicBezTo>
                    <a:pt x="33525" y="649"/>
                    <a:pt x="35035" y="679"/>
                    <a:pt x="36542" y="751"/>
                  </a:cubicBezTo>
                  <a:cubicBezTo>
                    <a:pt x="36550" y="752"/>
                    <a:pt x="36558" y="752"/>
                    <a:pt x="36565" y="752"/>
                  </a:cubicBezTo>
                  <a:cubicBezTo>
                    <a:pt x="36943" y="752"/>
                    <a:pt x="36935" y="149"/>
                    <a:pt x="36542" y="125"/>
                  </a:cubicBezTo>
                  <a:cubicBezTo>
                    <a:pt x="34677" y="36"/>
                    <a:pt x="32813" y="0"/>
                    <a:pt x="3095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4"/>
            <p:cNvSpPr/>
            <p:nvPr/>
          </p:nvSpPr>
          <p:spPr>
            <a:xfrm>
              <a:off x="1624200" y="934225"/>
              <a:ext cx="919200" cy="21800"/>
            </a:xfrm>
            <a:custGeom>
              <a:rect b="b" l="l" r="r" t="t"/>
              <a:pathLst>
                <a:path extrusionOk="0" h="872" w="36768">
                  <a:moveTo>
                    <a:pt x="26200" y="37"/>
                  </a:moveTo>
                  <a:cubicBezTo>
                    <a:pt x="23572" y="37"/>
                    <a:pt x="20944" y="54"/>
                    <a:pt x="18321" y="76"/>
                  </a:cubicBezTo>
                  <a:cubicBezTo>
                    <a:pt x="12281" y="126"/>
                    <a:pt x="6166" y="1"/>
                    <a:pt x="151" y="602"/>
                  </a:cubicBezTo>
                  <a:cubicBezTo>
                    <a:pt x="26" y="602"/>
                    <a:pt x="0" y="828"/>
                    <a:pt x="151" y="828"/>
                  </a:cubicBezTo>
                  <a:cubicBezTo>
                    <a:pt x="1223" y="859"/>
                    <a:pt x="2297" y="872"/>
                    <a:pt x="3372" y="872"/>
                  </a:cubicBezTo>
                  <a:cubicBezTo>
                    <a:pt x="8352" y="872"/>
                    <a:pt x="13353" y="593"/>
                    <a:pt x="18321" y="552"/>
                  </a:cubicBezTo>
                  <a:cubicBezTo>
                    <a:pt x="19725" y="540"/>
                    <a:pt x="21130" y="536"/>
                    <a:pt x="22536" y="536"/>
                  </a:cubicBezTo>
                  <a:cubicBezTo>
                    <a:pt x="27179" y="536"/>
                    <a:pt x="31830" y="589"/>
                    <a:pt x="36467" y="627"/>
                  </a:cubicBezTo>
                  <a:cubicBezTo>
                    <a:pt x="36768" y="627"/>
                    <a:pt x="36768" y="176"/>
                    <a:pt x="36467" y="151"/>
                  </a:cubicBezTo>
                  <a:cubicBezTo>
                    <a:pt x="33050" y="66"/>
                    <a:pt x="29624" y="37"/>
                    <a:pt x="26200" y="37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4"/>
            <p:cNvSpPr/>
            <p:nvPr/>
          </p:nvSpPr>
          <p:spPr>
            <a:xfrm>
              <a:off x="1629200" y="1281975"/>
              <a:ext cx="912325" cy="25100"/>
            </a:xfrm>
            <a:custGeom>
              <a:rect b="b" l="l" r="r" t="t"/>
              <a:pathLst>
                <a:path extrusionOk="0" h="1004" w="36493">
                  <a:moveTo>
                    <a:pt x="36142" y="1"/>
                  </a:moveTo>
                  <a:cubicBezTo>
                    <a:pt x="24212" y="76"/>
                    <a:pt x="12232" y="176"/>
                    <a:pt x="302" y="552"/>
                  </a:cubicBezTo>
                  <a:cubicBezTo>
                    <a:pt x="1" y="552"/>
                    <a:pt x="1" y="1003"/>
                    <a:pt x="302" y="1003"/>
                  </a:cubicBezTo>
                  <a:cubicBezTo>
                    <a:pt x="12257" y="903"/>
                    <a:pt x="24212" y="652"/>
                    <a:pt x="36142" y="527"/>
                  </a:cubicBezTo>
                  <a:cubicBezTo>
                    <a:pt x="36492" y="527"/>
                    <a:pt x="36492" y="1"/>
                    <a:pt x="3614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4"/>
            <p:cNvSpPr/>
            <p:nvPr/>
          </p:nvSpPr>
          <p:spPr>
            <a:xfrm>
              <a:off x="1621075" y="1360300"/>
              <a:ext cx="919825" cy="23325"/>
            </a:xfrm>
            <a:custGeom>
              <a:rect b="b" l="l" r="r" t="t"/>
              <a:pathLst>
                <a:path extrusionOk="0" h="933" w="36793">
                  <a:moveTo>
                    <a:pt x="36467" y="0"/>
                  </a:moveTo>
                  <a:cubicBezTo>
                    <a:pt x="24411" y="51"/>
                    <a:pt x="12331" y="76"/>
                    <a:pt x="276" y="477"/>
                  </a:cubicBezTo>
                  <a:cubicBezTo>
                    <a:pt x="0" y="477"/>
                    <a:pt x="0" y="903"/>
                    <a:pt x="276" y="903"/>
                  </a:cubicBezTo>
                  <a:cubicBezTo>
                    <a:pt x="2225" y="923"/>
                    <a:pt x="4175" y="932"/>
                    <a:pt x="6126" y="932"/>
                  </a:cubicBezTo>
                  <a:cubicBezTo>
                    <a:pt x="16243" y="932"/>
                    <a:pt x="26381" y="687"/>
                    <a:pt x="36467" y="477"/>
                  </a:cubicBezTo>
                  <a:cubicBezTo>
                    <a:pt x="36792" y="477"/>
                    <a:pt x="36792" y="0"/>
                    <a:pt x="36467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3">
  <p:cSld name="CUSTOM_9_1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9" name="Google Shape;739;p25"/>
          <p:cNvGrpSpPr/>
          <p:nvPr/>
        </p:nvGrpSpPr>
        <p:grpSpPr>
          <a:xfrm>
            <a:off x="-174525" y="-22399"/>
            <a:ext cx="9487164" cy="5193049"/>
            <a:chOff x="-174525" y="-22399"/>
            <a:chExt cx="9487164" cy="5193049"/>
          </a:xfrm>
        </p:grpSpPr>
        <p:sp>
          <p:nvSpPr>
            <p:cNvPr id="740" name="Google Shape;740;p25"/>
            <p:cNvSpPr/>
            <p:nvPr/>
          </p:nvSpPr>
          <p:spPr>
            <a:xfrm>
              <a:off x="-174525" y="-22399"/>
              <a:ext cx="9487164" cy="5188298"/>
            </a:xfrm>
            <a:custGeom>
              <a:rect b="b" l="l" r="r" t="t"/>
              <a:pathLst>
                <a:path extrusionOk="0" h="144360" w="264469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41" name="Google Shape;741;p2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742" name="Google Shape;742;p25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743" name="Google Shape;743;p2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2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2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2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2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2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2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2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2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2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2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2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2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2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2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8" name="Google Shape;758;p25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759" name="Google Shape;759;p2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rect b="b" l="l" r="r" t="t"/>
                <a:pathLst>
                  <a:path extrusionOk="0" h="551" w="109629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2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2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2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2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2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2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2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rect b="b" l="l" r="r" t="t"/>
                <a:pathLst>
                  <a:path extrusionOk="0" h="543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2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2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rect b="b" l="l" r="r" t="t"/>
                <a:pathLst>
                  <a:path extrusionOk="0" h="541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2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2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2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rect b="b" l="l" r="r" t="t"/>
                <a:pathLst>
                  <a:path extrusionOk="0" h="542" w="109629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2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rect b="b" l="l" r="r" t="t"/>
                <a:pathLst>
                  <a:path extrusionOk="0" h="550" w="109629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74" name="Google Shape;774;p25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5" name="Google Shape;775;p25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6" name="Google Shape;776;p25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7" name="Google Shape;777;p25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8" name="Google Shape;778;p25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9" name="Google Shape;779;p2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cap="flat" cmpd="sng" w="9525">
              <a:solidFill>
                <a:srgbClr val="6D9EE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80" name="Google Shape;780;p25"/>
          <p:cNvSpPr txBox="1"/>
          <p:nvPr>
            <p:ph idx="1" type="subTitle"/>
          </p:nvPr>
        </p:nvSpPr>
        <p:spPr>
          <a:xfrm>
            <a:off x="6302975" y="2571750"/>
            <a:ext cx="2121300" cy="15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81" name="Google Shape;781;p25"/>
          <p:cNvSpPr txBox="1"/>
          <p:nvPr>
            <p:ph type="title"/>
          </p:nvPr>
        </p:nvSpPr>
        <p:spPr>
          <a:xfrm>
            <a:off x="6682500" y="1452213"/>
            <a:ext cx="1741500" cy="9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tim"/>
              <a:buNone/>
              <a:defRPr b="1" sz="30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b="1" sz="28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87100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indent="-3302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○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indent="-3302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■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indent="-3302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indent="-3302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○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indent="-3302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■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indent="-3302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indent="-3302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○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indent="-3302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Muli"/>
              <a:buChar char="■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F7EF"/>
        </a:solidFill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27"/>
          <p:cNvSpPr txBox="1"/>
          <p:nvPr>
            <p:ph type="ctrTitle"/>
          </p:nvPr>
        </p:nvSpPr>
        <p:spPr>
          <a:xfrm>
            <a:off x="2351850" y="1498850"/>
            <a:ext cx="4440300" cy="144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Awardee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</a:t>
            </a:r>
            <a:endParaRPr/>
          </a:p>
        </p:txBody>
      </p:sp>
      <p:sp>
        <p:nvSpPr>
          <p:cNvPr id="788" name="Google Shape;788;p27"/>
          <p:cNvSpPr txBox="1"/>
          <p:nvPr>
            <p:ph idx="1" type="subTitle"/>
          </p:nvPr>
        </p:nvSpPr>
        <p:spPr>
          <a:xfrm>
            <a:off x="2351850" y="3287050"/>
            <a:ext cx="4440300" cy="3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Awardee University</a:t>
            </a:r>
            <a:endParaRPr/>
          </a:p>
        </p:txBody>
      </p:sp>
      <p:cxnSp>
        <p:nvCxnSpPr>
          <p:cNvPr id="789" name="Google Shape;789;p27"/>
          <p:cNvCxnSpPr/>
          <p:nvPr/>
        </p:nvCxnSpPr>
        <p:spPr>
          <a:xfrm>
            <a:off x="549375" y="-15925"/>
            <a:ext cx="0" cy="5159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0" name="Google Shape;790;p27"/>
          <p:cNvCxnSpPr/>
          <p:nvPr/>
        </p:nvCxnSpPr>
        <p:spPr>
          <a:xfrm>
            <a:off x="716575" y="-15925"/>
            <a:ext cx="0" cy="5159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91" name="Google Shape;791;p27"/>
          <p:cNvGrpSpPr/>
          <p:nvPr/>
        </p:nvGrpSpPr>
        <p:grpSpPr>
          <a:xfrm>
            <a:off x="4796078" y="4434972"/>
            <a:ext cx="2310700" cy="320922"/>
            <a:chOff x="1394800" y="3522000"/>
            <a:chExt cx="1048650" cy="138275"/>
          </a:xfrm>
        </p:grpSpPr>
        <p:sp>
          <p:nvSpPr>
            <p:cNvPr id="792" name="Google Shape;792;p27"/>
            <p:cNvSpPr/>
            <p:nvPr/>
          </p:nvSpPr>
          <p:spPr>
            <a:xfrm>
              <a:off x="1394800" y="3522000"/>
              <a:ext cx="1048650" cy="125000"/>
            </a:xfrm>
            <a:custGeom>
              <a:rect b="b" l="l" r="r" t="t"/>
              <a:pathLst>
                <a:path extrusionOk="0" h="5000" w="41946">
                  <a:moveTo>
                    <a:pt x="39862" y="375"/>
                  </a:moveTo>
                  <a:cubicBezTo>
                    <a:pt x="39752" y="375"/>
                    <a:pt x="39641" y="393"/>
                    <a:pt x="39545" y="429"/>
                  </a:cubicBezTo>
                  <a:cubicBezTo>
                    <a:pt x="38422" y="860"/>
                    <a:pt x="37231" y="1220"/>
                    <a:pt x="36143" y="1737"/>
                  </a:cubicBezTo>
                  <a:cubicBezTo>
                    <a:pt x="35848" y="1880"/>
                    <a:pt x="35723" y="1951"/>
                    <a:pt x="35630" y="1951"/>
                  </a:cubicBezTo>
                  <a:cubicBezTo>
                    <a:pt x="35516" y="1951"/>
                    <a:pt x="35452" y="1837"/>
                    <a:pt x="35173" y="1598"/>
                  </a:cubicBezTo>
                  <a:cubicBezTo>
                    <a:pt x="34984" y="1431"/>
                    <a:pt x="34785" y="1277"/>
                    <a:pt x="34571" y="1141"/>
                  </a:cubicBezTo>
                  <a:lnTo>
                    <a:pt x="34571" y="1141"/>
                  </a:lnTo>
                  <a:cubicBezTo>
                    <a:pt x="34760" y="1337"/>
                    <a:pt x="34920" y="1576"/>
                    <a:pt x="35020" y="1741"/>
                  </a:cubicBezTo>
                  <a:cubicBezTo>
                    <a:pt x="35131" y="1926"/>
                    <a:pt x="35491" y="2693"/>
                    <a:pt x="35038" y="2721"/>
                  </a:cubicBezTo>
                  <a:cubicBezTo>
                    <a:pt x="34856" y="2736"/>
                    <a:pt x="34678" y="2739"/>
                    <a:pt x="34500" y="2739"/>
                  </a:cubicBezTo>
                  <a:cubicBezTo>
                    <a:pt x="34336" y="2739"/>
                    <a:pt x="34171" y="2736"/>
                    <a:pt x="34008" y="2725"/>
                  </a:cubicBezTo>
                  <a:lnTo>
                    <a:pt x="34008" y="2725"/>
                  </a:lnTo>
                  <a:cubicBezTo>
                    <a:pt x="34282" y="3003"/>
                    <a:pt x="34556" y="3274"/>
                    <a:pt x="34974" y="3420"/>
                  </a:cubicBezTo>
                  <a:cubicBezTo>
                    <a:pt x="35244" y="3516"/>
                    <a:pt x="35509" y="3559"/>
                    <a:pt x="35766" y="3559"/>
                  </a:cubicBezTo>
                  <a:cubicBezTo>
                    <a:pt x="36322" y="3559"/>
                    <a:pt x="36853" y="3370"/>
                    <a:pt x="37410" y="3164"/>
                  </a:cubicBezTo>
                  <a:cubicBezTo>
                    <a:pt x="38547" y="2736"/>
                    <a:pt x="39677" y="2290"/>
                    <a:pt x="40811" y="1851"/>
                  </a:cubicBezTo>
                  <a:cubicBezTo>
                    <a:pt x="41945" y="1416"/>
                    <a:pt x="40747" y="375"/>
                    <a:pt x="39862" y="375"/>
                  </a:cubicBezTo>
                  <a:close/>
                  <a:moveTo>
                    <a:pt x="1498" y="1719"/>
                  </a:moveTo>
                  <a:cubicBezTo>
                    <a:pt x="1242" y="1894"/>
                    <a:pt x="996" y="2076"/>
                    <a:pt x="761" y="2265"/>
                  </a:cubicBezTo>
                  <a:cubicBezTo>
                    <a:pt x="1" y="2874"/>
                    <a:pt x="1103" y="3669"/>
                    <a:pt x="1926" y="3669"/>
                  </a:cubicBezTo>
                  <a:cubicBezTo>
                    <a:pt x="2130" y="3669"/>
                    <a:pt x="2311" y="3623"/>
                    <a:pt x="2451" y="3513"/>
                  </a:cubicBezTo>
                  <a:cubicBezTo>
                    <a:pt x="2618" y="3381"/>
                    <a:pt x="2793" y="3242"/>
                    <a:pt x="2975" y="3106"/>
                  </a:cubicBezTo>
                  <a:cubicBezTo>
                    <a:pt x="2436" y="3031"/>
                    <a:pt x="1502" y="2211"/>
                    <a:pt x="1498" y="1719"/>
                  </a:cubicBezTo>
                  <a:close/>
                  <a:moveTo>
                    <a:pt x="6376" y="1"/>
                  </a:moveTo>
                  <a:cubicBezTo>
                    <a:pt x="5271" y="1"/>
                    <a:pt x="4137" y="310"/>
                    <a:pt x="3064" y="814"/>
                  </a:cubicBezTo>
                  <a:cubicBezTo>
                    <a:pt x="3998" y="475"/>
                    <a:pt x="4989" y="264"/>
                    <a:pt x="5977" y="264"/>
                  </a:cubicBezTo>
                  <a:cubicBezTo>
                    <a:pt x="6366" y="264"/>
                    <a:pt x="6755" y="297"/>
                    <a:pt x="7136" y="368"/>
                  </a:cubicBezTo>
                  <a:cubicBezTo>
                    <a:pt x="7849" y="500"/>
                    <a:pt x="8519" y="789"/>
                    <a:pt x="9090" y="1242"/>
                  </a:cubicBezTo>
                  <a:cubicBezTo>
                    <a:pt x="9771" y="1780"/>
                    <a:pt x="10310" y="2889"/>
                    <a:pt x="11236" y="3003"/>
                  </a:cubicBezTo>
                  <a:cubicBezTo>
                    <a:pt x="11843" y="3082"/>
                    <a:pt x="13137" y="4686"/>
                    <a:pt x="12449" y="4686"/>
                  </a:cubicBezTo>
                  <a:cubicBezTo>
                    <a:pt x="12428" y="4686"/>
                    <a:pt x="12403" y="4686"/>
                    <a:pt x="12378" y="4683"/>
                  </a:cubicBezTo>
                  <a:cubicBezTo>
                    <a:pt x="10777" y="4479"/>
                    <a:pt x="10120" y="3574"/>
                    <a:pt x="9033" y="2557"/>
                  </a:cubicBezTo>
                  <a:cubicBezTo>
                    <a:pt x="8787" y="2329"/>
                    <a:pt x="8501" y="2168"/>
                    <a:pt x="8191" y="2061"/>
                  </a:cubicBezTo>
                  <a:lnTo>
                    <a:pt x="8191" y="2061"/>
                  </a:lnTo>
                  <a:cubicBezTo>
                    <a:pt x="8366" y="2204"/>
                    <a:pt x="8534" y="2372"/>
                    <a:pt x="8698" y="2571"/>
                  </a:cubicBezTo>
                  <a:cubicBezTo>
                    <a:pt x="9742" y="3855"/>
                    <a:pt x="10719" y="4903"/>
                    <a:pt x="12481" y="4903"/>
                  </a:cubicBezTo>
                  <a:cubicBezTo>
                    <a:pt x="12528" y="4903"/>
                    <a:pt x="12574" y="4903"/>
                    <a:pt x="12620" y="4900"/>
                  </a:cubicBezTo>
                  <a:cubicBezTo>
                    <a:pt x="14603" y="4843"/>
                    <a:pt x="15879" y="3509"/>
                    <a:pt x="17384" y="2415"/>
                  </a:cubicBezTo>
                  <a:cubicBezTo>
                    <a:pt x="17687" y="2193"/>
                    <a:pt x="17983" y="2001"/>
                    <a:pt x="18268" y="1862"/>
                  </a:cubicBezTo>
                  <a:lnTo>
                    <a:pt x="18268" y="1862"/>
                  </a:lnTo>
                  <a:cubicBezTo>
                    <a:pt x="18140" y="1880"/>
                    <a:pt x="17997" y="1923"/>
                    <a:pt x="17826" y="2001"/>
                  </a:cubicBezTo>
                  <a:cubicBezTo>
                    <a:pt x="17259" y="2261"/>
                    <a:pt x="16703" y="2860"/>
                    <a:pt x="16157" y="3188"/>
                  </a:cubicBezTo>
                  <a:cubicBezTo>
                    <a:pt x="15630" y="3502"/>
                    <a:pt x="15081" y="3763"/>
                    <a:pt x="14521" y="4008"/>
                  </a:cubicBezTo>
                  <a:cubicBezTo>
                    <a:pt x="14381" y="4069"/>
                    <a:pt x="14125" y="4158"/>
                    <a:pt x="13914" y="4158"/>
                  </a:cubicBezTo>
                  <a:cubicBezTo>
                    <a:pt x="13740" y="4158"/>
                    <a:pt x="13593" y="4097"/>
                    <a:pt x="13565" y="3908"/>
                  </a:cubicBezTo>
                  <a:cubicBezTo>
                    <a:pt x="13501" y="3506"/>
                    <a:pt x="14389" y="3103"/>
                    <a:pt x="14663" y="2985"/>
                  </a:cubicBezTo>
                  <a:cubicBezTo>
                    <a:pt x="16246" y="2293"/>
                    <a:pt x="17441" y="703"/>
                    <a:pt x="19241" y="493"/>
                  </a:cubicBezTo>
                  <a:cubicBezTo>
                    <a:pt x="19366" y="478"/>
                    <a:pt x="19495" y="468"/>
                    <a:pt x="19623" y="468"/>
                  </a:cubicBezTo>
                  <a:cubicBezTo>
                    <a:pt x="20097" y="468"/>
                    <a:pt x="20582" y="585"/>
                    <a:pt x="20936" y="921"/>
                  </a:cubicBezTo>
                  <a:cubicBezTo>
                    <a:pt x="21221" y="1195"/>
                    <a:pt x="21278" y="1566"/>
                    <a:pt x="21535" y="1859"/>
                  </a:cubicBezTo>
                  <a:cubicBezTo>
                    <a:pt x="21848" y="2211"/>
                    <a:pt x="22233" y="2346"/>
                    <a:pt x="22672" y="2504"/>
                  </a:cubicBezTo>
                  <a:cubicBezTo>
                    <a:pt x="23003" y="2621"/>
                    <a:pt x="22255" y="3313"/>
                    <a:pt x="21563" y="3620"/>
                  </a:cubicBezTo>
                  <a:cubicBezTo>
                    <a:pt x="21749" y="3773"/>
                    <a:pt x="21945" y="3919"/>
                    <a:pt x="22159" y="4055"/>
                  </a:cubicBezTo>
                  <a:cubicBezTo>
                    <a:pt x="23121" y="4661"/>
                    <a:pt x="24266" y="4986"/>
                    <a:pt x="25407" y="4999"/>
                  </a:cubicBezTo>
                  <a:cubicBezTo>
                    <a:pt x="24968" y="4464"/>
                    <a:pt x="24783" y="3694"/>
                    <a:pt x="25393" y="3541"/>
                  </a:cubicBezTo>
                  <a:cubicBezTo>
                    <a:pt x="26395" y="3288"/>
                    <a:pt x="27272" y="2835"/>
                    <a:pt x="28034" y="2137"/>
                  </a:cubicBezTo>
                  <a:cubicBezTo>
                    <a:pt x="28666" y="1555"/>
                    <a:pt x="29183" y="960"/>
                    <a:pt x="30024" y="689"/>
                  </a:cubicBezTo>
                  <a:cubicBezTo>
                    <a:pt x="30085" y="671"/>
                    <a:pt x="30146" y="664"/>
                    <a:pt x="30206" y="664"/>
                  </a:cubicBezTo>
                  <a:cubicBezTo>
                    <a:pt x="30723" y="664"/>
                    <a:pt x="31291" y="1302"/>
                    <a:pt x="31433" y="1865"/>
                  </a:cubicBezTo>
                  <a:cubicBezTo>
                    <a:pt x="31647" y="1812"/>
                    <a:pt x="31864" y="1787"/>
                    <a:pt x="32082" y="1787"/>
                  </a:cubicBezTo>
                  <a:lnTo>
                    <a:pt x="32193" y="1787"/>
                  </a:lnTo>
                  <a:cubicBezTo>
                    <a:pt x="32175" y="1762"/>
                    <a:pt x="32160" y="1737"/>
                    <a:pt x="32142" y="1712"/>
                  </a:cubicBezTo>
                  <a:cubicBezTo>
                    <a:pt x="32071" y="1591"/>
                    <a:pt x="31697" y="725"/>
                    <a:pt x="32078" y="725"/>
                  </a:cubicBezTo>
                  <a:cubicBezTo>
                    <a:pt x="32093" y="725"/>
                    <a:pt x="32111" y="725"/>
                    <a:pt x="32125" y="728"/>
                  </a:cubicBezTo>
                  <a:cubicBezTo>
                    <a:pt x="32545" y="792"/>
                    <a:pt x="32963" y="824"/>
                    <a:pt x="33380" y="824"/>
                  </a:cubicBezTo>
                  <a:cubicBezTo>
                    <a:pt x="33559" y="824"/>
                    <a:pt x="33740" y="817"/>
                    <a:pt x="33918" y="806"/>
                  </a:cubicBezTo>
                  <a:lnTo>
                    <a:pt x="33947" y="806"/>
                  </a:lnTo>
                  <a:cubicBezTo>
                    <a:pt x="33195" y="457"/>
                    <a:pt x="32356" y="271"/>
                    <a:pt x="31522" y="271"/>
                  </a:cubicBezTo>
                  <a:cubicBezTo>
                    <a:pt x="30919" y="271"/>
                    <a:pt x="30320" y="368"/>
                    <a:pt x="29754" y="575"/>
                  </a:cubicBezTo>
                  <a:cubicBezTo>
                    <a:pt x="27928" y="1242"/>
                    <a:pt x="27186" y="3406"/>
                    <a:pt x="25090" y="3491"/>
                  </a:cubicBezTo>
                  <a:cubicBezTo>
                    <a:pt x="25044" y="3495"/>
                    <a:pt x="24996" y="3495"/>
                    <a:pt x="24950" y="3495"/>
                  </a:cubicBezTo>
                  <a:cubicBezTo>
                    <a:pt x="22857" y="3495"/>
                    <a:pt x="22544" y="1462"/>
                    <a:pt x="20967" y="542"/>
                  </a:cubicBezTo>
                  <a:cubicBezTo>
                    <a:pt x="20340" y="175"/>
                    <a:pt x="19641" y="11"/>
                    <a:pt x="18938" y="11"/>
                  </a:cubicBezTo>
                  <a:cubicBezTo>
                    <a:pt x="18072" y="11"/>
                    <a:pt x="17202" y="257"/>
                    <a:pt x="16446" y="671"/>
                  </a:cubicBezTo>
                  <a:cubicBezTo>
                    <a:pt x="15515" y="1177"/>
                    <a:pt x="14781" y="1966"/>
                    <a:pt x="13918" y="2568"/>
                  </a:cubicBezTo>
                  <a:cubicBezTo>
                    <a:pt x="13369" y="2950"/>
                    <a:pt x="12941" y="3224"/>
                    <a:pt x="12352" y="3224"/>
                  </a:cubicBezTo>
                  <a:cubicBezTo>
                    <a:pt x="12210" y="3224"/>
                    <a:pt x="12057" y="3210"/>
                    <a:pt x="11889" y="3174"/>
                  </a:cubicBezTo>
                  <a:cubicBezTo>
                    <a:pt x="11090" y="3003"/>
                    <a:pt x="11012" y="2667"/>
                    <a:pt x="10534" y="2061"/>
                  </a:cubicBezTo>
                  <a:cubicBezTo>
                    <a:pt x="9365" y="589"/>
                    <a:pt x="7899" y="1"/>
                    <a:pt x="6376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1432150" y="3542325"/>
              <a:ext cx="167450" cy="57425"/>
            </a:xfrm>
            <a:custGeom>
              <a:rect b="b" l="l" r="r" t="t"/>
              <a:pathLst>
                <a:path extrusionOk="0" h="2297" w="6698">
                  <a:moveTo>
                    <a:pt x="1570" y="1"/>
                  </a:moveTo>
                  <a:lnTo>
                    <a:pt x="1570" y="1"/>
                  </a:lnTo>
                  <a:cubicBezTo>
                    <a:pt x="1278" y="108"/>
                    <a:pt x="989" y="228"/>
                    <a:pt x="707" y="361"/>
                  </a:cubicBezTo>
                  <a:cubicBezTo>
                    <a:pt x="682" y="368"/>
                    <a:pt x="657" y="378"/>
                    <a:pt x="636" y="393"/>
                  </a:cubicBezTo>
                  <a:cubicBezTo>
                    <a:pt x="482" y="468"/>
                    <a:pt x="329" y="542"/>
                    <a:pt x="176" y="625"/>
                  </a:cubicBezTo>
                  <a:cubicBezTo>
                    <a:pt x="54" y="689"/>
                    <a:pt x="1" y="789"/>
                    <a:pt x="4" y="906"/>
                  </a:cubicBezTo>
                  <a:cubicBezTo>
                    <a:pt x="500" y="564"/>
                    <a:pt x="1028" y="257"/>
                    <a:pt x="1570" y="1"/>
                  </a:cubicBezTo>
                  <a:close/>
                  <a:moveTo>
                    <a:pt x="5093" y="685"/>
                  </a:moveTo>
                  <a:cubicBezTo>
                    <a:pt x="3862" y="685"/>
                    <a:pt x="2557" y="1480"/>
                    <a:pt x="1481" y="2293"/>
                  </a:cubicBezTo>
                  <a:cubicBezTo>
                    <a:pt x="1505" y="2297"/>
                    <a:pt x="1530" y="2297"/>
                    <a:pt x="1556" y="2297"/>
                  </a:cubicBezTo>
                  <a:cubicBezTo>
                    <a:pt x="1588" y="2297"/>
                    <a:pt x="1616" y="2293"/>
                    <a:pt x="1645" y="2286"/>
                  </a:cubicBezTo>
                  <a:cubicBezTo>
                    <a:pt x="1984" y="2204"/>
                    <a:pt x="2009" y="2186"/>
                    <a:pt x="2254" y="1983"/>
                  </a:cubicBezTo>
                  <a:cubicBezTo>
                    <a:pt x="3232" y="1530"/>
                    <a:pt x="4497" y="1092"/>
                    <a:pt x="5631" y="1092"/>
                  </a:cubicBezTo>
                  <a:cubicBezTo>
                    <a:pt x="6006" y="1092"/>
                    <a:pt x="6365" y="1138"/>
                    <a:pt x="6697" y="1248"/>
                  </a:cubicBezTo>
                  <a:cubicBezTo>
                    <a:pt x="6199" y="849"/>
                    <a:pt x="5653" y="685"/>
                    <a:pt x="5093" y="685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1432250" y="3528600"/>
              <a:ext cx="291000" cy="110575"/>
            </a:xfrm>
            <a:custGeom>
              <a:rect b="b" l="l" r="r" t="t"/>
              <a:pathLst>
                <a:path extrusionOk="0" h="4423" w="11640">
                  <a:moveTo>
                    <a:pt x="4479" y="0"/>
                  </a:moveTo>
                  <a:cubicBezTo>
                    <a:pt x="3491" y="0"/>
                    <a:pt x="2500" y="211"/>
                    <a:pt x="1566" y="550"/>
                  </a:cubicBezTo>
                  <a:cubicBezTo>
                    <a:pt x="1024" y="806"/>
                    <a:pt x="496" y="1113"/>
                    <a:pt x="0" y="1455"/>
                  </a:cubicBezTo>
                  <a:cubicBezTo>
                    <a:pt x="4" y="1947"/>
                    <a:pt x="938" y="2767"/>
                    <a:pt x="1477" y="2842"/>
                  </a:cubicBezTo>
                  <a:cubicBezTo>
                    <a:pt x="2553" y="2029"/>
                    <a:pt x="3858" y="1234"/>
                    <a:pt x="5089" y="1234"/>
                  </a:cubicBezTo>
                  <a:cubicBezTo>
                    <a:pt x="5649" y="1234"/>
                    <a:pt x="6195" y="1398"/>
                    <a:pt x="6693" y="1797"/>
                  </a:cubicBezTo>
                  <a:cubicBezTo>
                    <a:pt x="7003" y="1904"/>
                    <a:pt x="7289" y="2065"/>
                    <a:pt x="7535" y="2293"/>
                  </a:cubicBezTo>
                  <a:cubicBezTo>
                    <a:pt x="8622" y="3310"/>
                    <a:pt x="9279" y="4215"/>
                    <a:pt x="10880" y="4419"/>
                  </a:cubicBezTo>
                  <a:cubicBezTo>
                    <a:pt x="10905" y="4422"/>
                    <a:pt x="10930" y="4422"/>
                    <a:pt x="10951" y="4422"/>
                  </a:cubicBezTo>
                  <a:cubicBezTo>
                    <a:pt x="11639" y="4422"/>
                    <a:pt x="10345" y="2818"/>
                    <a:pt x="9738" y="2739"/>
                  </a:cubicBezTo>
                  <a:cubicBezTo>
                    <a:pt x="8812" y="2625"/>
                    <a:pt x="8273" y="1516"/>
                    <a:pt x="7592" y="978"/>
                  </a:cubicBezTo>
                  <a:cubicBezTo>
                    <a:pt x="7021" y="525"/>
                    <a:pt x="6351" y="236"/>
                    <a:pt x="5638" y="104"/>
                  </a:cubicBezTo>
                  <a:cubicBezTo>
                    <a:pt x="5257" y="33"/>
                    <a:pt x="4868" y="0"/>
                    <a:pt x="4479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1851500" y="3562750"/>
              <a:ext cx="82400" cy="53425"/>
            </a:xfrm>
            <a:custGeom>
              <a:rect b="b" l="l" r="r" t="t"/>
              <a:pathLst>
                <a:path extrusionOk="0" h="2137" w="3296">
                  <a:moveTo>
                    <a:pt x="881" y="0"/>
                  </a:moveTo>
                  <a:cubicBezTo>
                    <a:pt x="596" y="0"/>
                    <a:pt x="300" y="86"/>
                    <a:pt x="0" y="232"/>
                  </a:cubicBezTo>
                  <a:cubicBezTo>
                    <a:pt x="36" y="229"/>
                    <a:pt x="68" y="224"/>
                    <a:pt x="104" y="224"/>
                  </a:cubicBezTo>
                  <a:cubicBezTo>
                    <a:pt x="667" y="224"/>
                    <a:pt x="817" y="852"/>
                    <a:pt x="1259" y="1369"/>
                  </a:cubicBezTo>
                  <a:cubicBezTo>
                    <a:pt x="1594" y="1758"/>
                    <a:pt x="2097" y="1940"/>
                    <a:pt x="2564" y="2107"/>
                  </a:cubicBezTo>
                  <a:cubicBezTo>
                    <a:pt x="2614" y="2125"/>
                    <a:pt x="2671" y="2136"/>
                    <a:pt x="2735" y="2136"/>
                  </a:cubicBezTo>
                  <a:cubicBezTo>
                    <a:pt x="2899" y="2136"/>
                    <a:pt x="3096" y="2079"/>
                    <a:pt x="3295" y="1990"/>
                  </a:cubicBezTo>
                  <a:cubicBezTo>
                    <a:pt x="2920" y="1669"/>
                    <a:pt x="2599" y="1302"/>
                    <a:pt x="2293" y="881"/>
                  </a:cubicBezTo>
                  <a:cubicBezTo>
                    <a:pt x="1833" y="250"/>
                    <a:pt x="1366" y="0"/>
                    <a:pt x="881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1732300" y="3533675"/>
              <a:ext cx="237600" cy="92300"/>
            </a:xfrm>
            <a:custGeom>
              <a:rect b="b" l="l" r="r" t="t"/>
              <a:pathLst>
                <a:path extrusionOk="0" h="3692" w="9504">
                  <a:moveTo>
                    <a:pt x="6123" y="1"/>
                  </a:moveTo>
                  <a:cubicBezTo>
                    <a:pt x="5995" y="1"/>
                    <a:pt x="5866" y="11"/>
                    <a:pt x="5741" y="26"/>
                  </a:cubicBezTo>
                  <a:cubicBezTo>
                    <a:pt x="3941" y="236"/>
                    <a:pt x="2746" y="1826"/>
                    <a:pt x="1163" y="2518"/>
                  </a:cubicBezTo>
                  <a:cubicBezTo>
                    <a:pt x="889" y="2636"/>
                    <a:pt x="1" y="3039"/>
                    <a:pt x="65" y="3441"/>
                  </a:cubicBezTo>
                  <a:cubicBezTo>
                    <a:pt x="93" y="3630"/>
                    <a:pt x="240" y="3691"/>
                    <a:pt x="414" y="3691"/>
                  </a:cubicBezTo>
                  <a:cubicBezTo>
                    <a:pt x="625" y="3691"/>
                    <a:pt x="881" y="3602"/>
                    <a:pt x="1021" y="3541"/>
                  </a:cubicBezTo>
                  <a:cubicBezTo>
                    <a:pt x="1581" y="3296"/>
                    <a:pt x="2130" y="3035"/>
                    <a:pt x="2657" y="2721"/>
                  </a:cubicBezTo>
                  <a:cubicBezTo>
                    <a:pt x="3203" y="2393"/>
                    <a:pt x="3759" y="1794"/>
                    <a:pt x="4326" y="1534"/>
                  </a:cubicBezTo>
                  <a:cubicBezTo>
                    <a:pt x="4497" y="1456"/>
                    <a:pt x="4640" y="1413"/>
                    <a:pt x="4768" y="1395"/>
                  </a:cubicBezTo>
                  <a:cubicBezTo>
                    <a:pt x="5068" y="1249"/>
                    <a:pt x="5364" y="1163"/>
                    <a:pt x="5649" y="1163"/>
                  </a:cubicBezTo>
                  <a:cubicBezTo>
                    <a:pt x="6134" y="1163"/>
                    <a:pt x="6601" y="1413"/>
                    <a:pt x="7061" y="2044"/>
                  </a:cubicBezTo>
                  <a:cubicBezTo>
                    <a:pt x="7367" y="2465"/>
                    <a:pt x="7688" y="2832"/>
                    <a:pt x="8063" y="3153"/>
                  </a:cubicBezTo>
                  <a:cubicBezTo>
                    <a:pt x="8755" y="2846"/>
                    <a:pt x="9503" y="2154"/>
                    <a:pt x="9172" y="2037"/>
                  </a:cubicBezTo>
                  <a:cubicBezTo>
                    <a:pt x="8733" y="1879"/>
                    <a:pt x="8348" y="1744"/>
                    <a:pt x="8035" y="1392"/>
                  </a:cubicBezTo>
                  <a:cubicBezTo>
                    <a:pt x="7778" y="1099"/>
                    <a:pt x="7721" y="728"/>
                    <a:pt x="7436" y="454"/>
                  </a:cubicBezTo>
                  <a:cubicBezTo>
                    <a:pt x="7082" y="118"/>
                    <a:pt x="6597" y="1"/>
                    <a:pt x="6123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2029975" y="3568625"/>
              <a:ext cx="152875" cy="91650"/>
            </a:xfrm>
            <a:custGeom>
              <a:rect b="b" l="l" r="r" t="t"/>
              <a:pathLst>
                <a:path extrusionOk="0" h="3666" w="6115">
                  <a:moveTo>
                    <a:pt x="6026" y="0"/>
                  </a:moveTo>
                  <a:lnTo>
                    <a:pt x="6026" y="0"/>
                  </a:lnTo>
                  <a:cubicBezTo>
                    <a:pt x="5730" y="79"/>
                    <a:pt x="5441" y="203"/>
                    <a:pt x="5185" y="374"/>
                  </a:cubicBezTo>
                  <a:cubicBezTo>
                    <a:pt x="4329" y="942"/>
                    <a:pt x="3812" y="1880"/>
                    <a:pt x="2920" y="2415"/>
                  </a:cubicBezTo>
                  <a:cubicBezTo>
                    <a:pt x="2346" y="2757"/>
                    <a:pt x="1701" y="2956"/>
                    <a:pt x="1049" y="3060"/>
                  </a:cubicBezTo>
                  <a:cubicBezTo>
                    <a:pt x="731" y="3110"/>
                    <a:pt x="410" y="3134"/>
                    <a:pt x="89" y="3134"/>
                  </a:cubicBezTo>
                  <a:lnTo>
                    <a:pt x="0" y="3134"/>
                  </a:lnTo>
                  <a:cubicBezTo>
                    <a:pt x="249" y="3438"/>
                    <a:pt x="581" y="3666"/>
                    <a:pt x="895" y="3666"/>
                  </a:cubicBezTo>
                  <a:cubicBezTo>
                    <a:pt x="945" y="3666"/>
                    <a:pt x="995" y="3659"/>
                    <a:pt x="1041" y="3648"/>
                  </a:cubicBezTo>
                  <a:cubicBezTo>
                    <a:pt x="1954" y="3417"/>
                    <a:pt x="2835" y="3027"/>
                    <a:pt x="3583" y="2454"/>
                  </a:cubicBezTo>
                  <a:cubicBezTo>
                    <a:pt x="4283" y="1919"/>
                    <a:pt x="4814" y="1074"/>
                    <a:pt x="5677" y="795"/>
                  </a:cubicBezTo>
                  <a:cubicBezTo>
                    <a:pt x="6037" y="678"/>
                    <a:pt x="6115" y="357"/>
                    <a:pt x="6026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2014350" y="3538575"/>
              <a:ext cx="166275" cy="108425"/>
            </a:xfrm>
            <a:custGeom>
              <a:rect b="b" l="l" r="r" t="t"/>
              <a:pathLst>
                <a:path extrusionOk="0" h="4337" w="6651">
                  <a:moveTo>
                    <a:pt x="5424" y="1"/>
                  </a:moveTo>
                  <a:cubicBezTo>
                    <a:pt x="5364" y="1"/>
                    <a:pt x="5303" y="8"/>
                    <a:pt x="5242" y="26"/>
                  </a:cubicBezTo>
                  <a:cubicBezTo>
                    <a:pt x="4401" y="297"/>
                    <a:pt x="3884" y="892"/>
                    <a:pt x="3252" y="1474"/>
                  </a:cubicBezTo>
                  <a:cubicBezTo>
                    <a:pt x="2490" y="2172"/>
                    <a:pt x="1613" y="2625"/>
                    <a:pt x="611" y="2878"/>
                  </a:cubicBezTo>
                  <a:cubicBezTo>
                    <a:pt x="1" y="3031"/>
                    <a:pt x="186" y="3801"/>
                    <a:pt x="625" y="4336"/>
                  </a:cubicBezTo>
                  <a:lnTo>
                    <a:pt x="714" y="4336"/>
                  </a:lnTo>
                  <a:cubicBezTo>
                    <a:pt x="1035" y="4336"/>
                    <a:pt x="1356" y="4312"/>
                    <a:pt x="1674" y="4262"/>
                  </a:cubicBezTo>
                  <a:cubicBezTo>
                    <a:pt x="2326" y="4158"/>
                    <a:pt x="2971" y="3959"/>
                    <a:pt x="3545" y="3617"/>
                  </a:cubicBezTo>
                  <a:cubicBezTo>
                    <a:pt x="4437" y="3082"/>
                    <a:pt x="4954" y="2144"/>
                    <a:pt x="5810" y="1576"/>
                  </a:cubicBezTo>
                  <a:cubicBezTo>
                    <a:pt x="6066" y="1405"/>
                    <a:pt x="6355" y="1281"/>
                    <a:pt x="6651" y="1202"/>
                  </a:cubicBezTo>
                  <a:cubicBezTo>
                    <a:pt x="6509" y="639"/>
                    <a:pt x="5941" y="1"/>
                    <a:pt x="5424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2199600" y="3542125"/>
              <a:ext cx="59475" cy="48000"/>
            </a:xfrm>
            <a:custGeom>
              <a:rect b="b" l="l" r="r" t="t"/>
              <a:pathLst>
                <a:path extrusionOk="0" h="1920" w="2379">
                  <a:moveTo>
                    <a:pt x="1755" y="1"/>
                  </a:moveTo>
                  <a:cubicBezTo>
                    <a:pt x="1897" y="65"/>
                    <a:pt x="2033" y="137"/>
                    <a:pt x="2168" y="212"/>
                  </a:cubicBezTo>
                  <a:cubicBezTo>
                    <a:pt x="2239" y="251"/>
                    <a:pt x="2308" y="294"/>
                    <a:pt x="2379" y="336"/>
                  </a:cubicBezTo>
                  <a:cubicBezTo>
                    <a:pt x="2193" y="147"/>
                    <a:pt x="1979" y="1"/>
                    <a:pt x="1759" y="1"/>
                  </a:cubicBezTo>
                  <a:close/>
                  <a:moveTo>
                    <a:pt x="1" y="982"/>
                  </a:moveTo>
                  <a:cubicBezTo>
                    <a:pt x="243" y="1367"/>
                    <a:pt x="589" y="1770"/>
                    <a:pt x="1052" y="1838"/>
                  </a:cubicBezTo>
                  <a:cubicBezTo>
                    <a:pt x="1306" y="1877"/>
                    <a:pt x="1559" y="1905"/>
                    <a:pt x="1816" y="1920"/>
                  </a:cubicBezTo>
                  <a:cubicBezTo>
                    <a:pt x="1640" y="1745"/>
                    <a:pt x="1466" y="1567"/>
                    <a:pt x="1252" y="1413"/>
                  </a:cubicBezTo>
                  <a:cubicBezTo>
                    <a:pt x="878" y="1139"/>
                    <a:pt x="442" y="1003"/>
                    <a:pt x="1" y="982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2187225" y="3540100"/>
              <a:ext cx="94850" cy="50400"/>
            </a:xfrm>
            <a:custGeom>
              <a:rect b="b" l="l" r="r" t="t"/>
              <a:pathLst>
                <a:path extrusionOk="0" h="2016" w="3794">
                  <a:moveTo>
                    <a:pt x="381" y="1"/>
                  </a:moveTo>
                  <a:cubicBezTo>
                    <a:pt x="0" y="1"/>
                    <a:pt x="374" y="867"/>
                    <a:pt x="445" y="988"/>
                  </a:cubicBezTo>
                  <a:cubicBezTo>
                    <a:pt x="463" y="1013"/>
                    <a:pt x="478" y="1038"/>
                    <a:pt x="496" y="1063"/>
                  </a:cubicBezTo>
                  <a:cubicBezTo>
                    <a:pt x="937" y="1084"/>
                    <a:pt x="1373" y="1220"/>
                    <a:pt x="1747" y="1494"/>
                  </a:cubicBezTo>
                  <a:cubicBezTo>
                    <a:pt x="1961" y="1648"/>
                    <a:pt x="2135" y="1826"/>
                    <a:pt x="2311" y="2001"/>
                  </a:cubicBezTo>
                  <a:cubicBezTo>
                    <a:pt x="2474" y="2012"/>
                    <a:pt x="2639" y="2015"/>
                    <a:pt x="2803" y="2015"/>
                  </a:cubicBezTo>
                  <a:cubicBezTo>
                    <a:pt x="2981" y="2015"/>
                    <a:pt x="3159" y="2012"/>
                    <a:pt x="3341" y="1997"/>
                  </a:cubicBezTo>
                  <a:cubicBezTo>
                    <a:pt x="3794" y="1969"/>
                    <a:pt x="3434" y="1202"/>
                    <a:pt x="3323" y="1017"/>
                  </a:cubicBezTo>
                  <a:cubicBezTo>
                    <a:pt x="3223" y="852"/>
                    <a:pt x="3063" y="613"/>
                    <a:pt x="2874" y="417"/>
                  </a:cubicBezTo>
                  <a:cubicBezTo>
                    <a:pt x="2803" y="375"/>
                    <a:pt x="2734" y="332"/>
                    <a:pt x="2663" y="293"/>
                  </a:cubicBezTo>
                  <a:cubicBezTo>
                    <a:pt x="2528" y="218"/>
                    <a:pt x="2392" y="146"/>
                    <a:pt x="2250" y="82"/>
                  </a:cubicBezTo>
                  <a:lnTo>
                    <a:pt x="2221" y="82"/>
                  </a:lnTo>
                  <a:cubicBezTo>
                    <a:pt x="2043" y="93"/>
                    <a:pt x="1862" y="100"/>
                    <a:pt x="1683" y="100"/>
                  </a:cubicBezTo>
                  <a:cubicBezTo>
                    <a:pt x="1266" y="100"/>
                    <a:pt x="848" y="68"/>
                    <a:pt x="428" y="4"/>
                  </a:cubicBezTo>
                  <a:cubicBezTo>
                    <a:pt x="414" y="1"/>
                    <a:pt x="396" y="1"/>
                    <a:pt x="38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1" name="Google Shape;801;p27"/>
          <p:cNvSpPr/>
          <p:nvPr/>
        </p:nvSpPr>
        <p:spPr>
          <a:xfrm rot="489382">
            <a:off x="6587619" y="458135"/>
            <a:ext cx="932338" cy="512411"/>
          </a:xfrm>
          <a:custGeom>
            <a:rect b="b" l="l" r="r" t="t"/>
            <a:pathLst>
              <a:path extrusionOk="0" h="9768" w="17773">
                <a:moveTo>
                  <a:pt x="3304" y="1"/>
                </a:moveTo>
                <a:cubicBezTo>
                  <a:pt x="3172" y="1"/>
                  <a:pt x="3045" y="62"/>
                  <a:pt x="2971" y="211"/>
                </a:cubicBezTo>
                <a:cubicBezTo>
                  <a:pt x="2857" y="439"/>
                  <a:pt x="2743" y="690"/>
                  <a:pt x="2629" y="918"/>
                </a:cubicBezTo>
                <a:cubicBezTo>
                  <a:pt x="2629" y="941"/>
                  <a:pt x="2606" y="964"/>
                  <a:pt x="2583" y="1009"/>
                </a:cubicBezTo>
                <a:cubicBezTo>
                  <a:pt x="2058" y="2105"/>
                  <a:pt x="1510" y="3201"/>
                  <a:pt x="985" y="4296"/>
                </a:cubicBezTo>
                <a:cubicBezTo>
                  <a:pt x="985" y="4319"/>
                  <a:pt x="985" y="4319"/>
                  <a:pt x="985" y="4319"/>
                </a:cubicBezTo>
                <a:cubicBezTo>
                  <a:pt x="825" y="4593"/>
                  <a:pt x="643" y="4844"/>
                  <a:pt x="483" y="5118"/>
                </a:cubicBezTo>
                <a:cubicBezTo>
                  <a:pt x="369" y="5209"/>
                  <a:pt x="255" y="5323"/>
                  <a:pt x="141" y="5438"/>
                </a:cubicBezTo>
                <a:cubicBezTo>
                  <a:pt x="49" y="5529"/>
                  <a:pt x="49" y="5643"/>
                  <a:pt x="95" y="5711"/>
                </a:cubicBezTo>
                <a:cubicBezTo>
                  <a:pt x="0" y="5996"/>
                  <a:pt x="173" y="6327"/>
                  <a:pt x="469" y="6327"/>
                </a:cubicBezTo>
                <a:cubicBezTo>
                  <a:pt x="530" y="6327"/>
                  <a:pt x="596" y="6313"/>
                  <a:pt x="666" y="6282"/>
                </a:cubicBezTo>
                <a:cubicBezTo>
                  <a:pt x="711" y="6259"/>
                  <a:pt x="757" y="6236"/>
                  <a:pt x="803" y="6214"/>
                </a:cubicBezTo>
                <a:lnTo>
                  <a:pt x="917" y="6214"/>
                </a:lnTo>
                <a:cubicBezTo>
                  <a:pt x="962" y="6282"/>
                  <a:pt x="1031" y="6328"/>
                  <a:pt x="1122" y="6328"/>
                </a:cubicBezTo>
                <a:lnTo>
                  <a:pt x="3336" y="6830"/>
                </a:lnTo>
                <a:lnTo>
                  <a:pt x="3519" y="6830"/>
                </a:lnTo>
                <a:cubicBezTo>
                  <a:pt x="3633" y="6853"/>
                  <a:pt x="3770" y="6898"/>
                  <a:pt x="3907" y="6944"/>
                </a:cubicBezTo>
                <a:cubicBezTo>
                  <a:pt x="3951" y="6957"/>
                  <a:pt x="3993" y="6962"/>
                  <a:pt x="4033" y="6962"/>
                </a:cubicBezTo>
                <a:cubicBezTo>
                  <a:pt x="4427" y="6962"/>
                  <a:pt x="4601" y="6396"/>
                  <a:pt x="4249" y="6168"/>
                </a:cubicBezTo>
                <a:cubicBezTo>
                  <a:pt x="4500" y="6145"/>
                  <a:pt x="4592" y="5757"/>
                  <a:pt x="4318" y="5666"/>
                </a:cubicBezTo>
                <a:cubicBezTo>
                  <a:pt x="3861" y="5529"/>
                  <a:pt x="3405" y="5438"/>
                  <a:pt x="2971" y="5346"/>
                </a:cubicBezTo>
                <a:cubicBezTo>
                  <a:pt x="4744" y="4737"/>
                  <a:pt x="6686" y="4321"/>
                  <a:pt x="8540" y="4321"/>
                </a:cubicBezTo>
                <a:cubicBezTo>
                  <a:pt x="9811" y="4321"/>
                  <a:pt x="11041" y="4517"/>
                  <a:pt x="12147" y="4981"/>
                </a:cubicBezTo>
                <a:cubicBezTo>
                  <a:pt x="13311" y="5780"/>
                  <a:pt x="14292" y="6830"/>
                  <a:pt x="15228" y="7971"/>
                </a:cubicBezTo>
                <a:cubicBezTo>
                  <a:pt x="14886" y="7925"/>
                  <a:pt x="14543" y="7857"/>
                  <a:pt x="14201" y="7789"/>
                </a:cubicBezTo>
                <a:cubicBezTo>
                  <a:pt x="13767" y="7674"/>
                  <a:pt x="13356" y="7560"/>
                  <a:pt x="12923" y="7446"/>
                </a:cubicBezTo>
                <a:cubicBezTo>
                  <a:pt x="12881" y="7434"/>
                  <a:pt x="12839" y="7428"/>
                  <a:pt x="12799" y="7428"/>
                </a:cubicBezTo>
                <a:cubicBezTo>
                  <a:pt x="12406" y="7428"/>
                  <a:pt x="12143" y="7994"/>
                  <a:pt x="12558" y="8222"/>
                </a:cubicBezTo>
                <a:cubicBezTo>
                  <a:pt x="13790" y="8930"/>
                  <a:pt x="15046" y="9432"/>
                  <a:pt x="16438" y="9751"/>
                </a:cubicBezTo>
                <a:cubicBezTo>
                  <a:pt x="16480" y="9762"/>
                  <a:pt x="16522" y="9767"/>
                  <a:pt x="16563" y="9767"/>
                </a:cubicBezTo>
                <a:cubicBezTo>
                  <a:pt x="16785" y="9767"/>
                  <a:pt x="16970" y="9614"/>
                  <a:pt x="17009" y="9363"/>
                </a:cubicBezTo>
                <a:cubicBezTo>
                  <a:pt x="17009" y="9227"/>
                  <a:pt x="17031" y="9090"/>
                  <a:pt x="17054" y="8953"/>
                </a:cubicBezTo>
                <a:cubicBezTo>
                  <a:pt x="17123" y="8907"/>
                  <a:pt x="17191" y="8838"/>
                  <a:pt x="17237" y="8770"/>
                </a:cubicBezTo>
                <a:cubicBezTo>
                  <a:pt x="17351" y="8724"/>
                  <a:pt x="17465" y="8587"/>
                  <a:pt x="17488" y="8405"/>
                </a:cubicBezTo>
                <a:cubicBezTo>
                  <a:pt x="17556" y="7903"/>
                  <a:pt x="17533" y="7469"/>
                  <a:pt x="17442" y="7035"/>
                </a:cubicBezTo>
                <a:cubicBezTo>
                  <a:pt x="17442" y="6077"/>
                  <a:pt x="17533" y="5141"/>
                  <a:pt x="17716" y="4205"/>
                </a:cubicBezTo>
                <a:cubicBezTo>
                  <a:pt x="17773" y="3866"/>
                  <a:pt x="17480" y="3632"/>
                  <a:pt x="17227" y="3632"/>
                </a:cubicBezTo>
                <a:cubicBezTo>
                  <a:pt x="17071" y="3632"/>
                  <a:pt x="16929" y="3722"/>
                  <a:pt x="16894" y="3931"/>
                </a:cubicBezTo>
                <a:cubicBezTo>
                  <a:pt x="16780" y="4502"/>
                  <a:pt x="16689" y="5095"/>
                  <a:pt x="16598" y="5666"/>
                </a:cubicBezTo>
                <a:cubicBezTo>
                  <a:pt x="16324" y="5711"/>
                  <a:pt x="16073" y="5963"/>
                  <a:pt x="16232" y="6282"/>
                </a:cubicBezTo>
                <a:cubicBezTo>
                  <a:pt x="16324" y="6442"/>
                  <a:pt x="16392" y="6579"/>
                  <a:pt x="16438" y="6716"/>
                </a:cubicBezTo>
                <a:cubicBezTo>
                  <a:pt x="16415" y="6853"/>
                  <a:pt x="16415" y="6990"/>
                  <a:pt x="16392" y="7127"/>
                </a:cubicBezTo>
                <a:cubicBezTo>
                  <a:pt x="15160" y="5506"/>
                  <a:pt x="13585" y="4410"/>
                  <a:pt x="11827" y="3794"/>
                </a:cubicBezTo>
                <a:cubicBezTo>
                  <a:pt x="10960" y="3292"/>
                  <a:pt x="9978" y="2927"/>
                  <a:pt x="8883" y="2721"/>
                </a:cubicBezTo>
                <a:cubicBezTo>
                  <a:pt x="8296" y="2610"/>
                  <a:pt x="7705" y="2556"/>
                  <a:pt x="7117" y="2556"/>
                </a:cubicBezTo>
                <a:cubicBezTo>
                  <a:pt x="5416" y="2556"/>
                  <a:pt x="3739" y="3009"/>
                  <a:pt x="2263" y="3840"/>
                </a:cubicBezTo>
                <a:cubicBezTo>
                  <a:pt x="2377" y="3634"/>
                  <a:pt x="2492" y="3429"/>
                  <a:pt x="2583" y="3201"/>
                </a:cubicBezTo>
                <a:cubicBezTo>
                  <a:pt x="2857" y="2813"/>
                  <a:pt x="3062" y="2356"/>
                  <a:pt x="3222" y="1900"/>
                </a:cubicBezTo>
                <a:cubicBezTo>
                  <a:pt x="3405" y="1466"/>
                  <a:pt x="3587" y="1032"/>
                  <a:pt x="3770" y="576"/>
                </a:cubicBezTo>
                <a:cubicBezTo>
                  <a:pt x="3878" y="267"/>
                  <a:pt x="3580" y="1"/>
                  <a:pt x="330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2" name="Google Shape;802;p27"/>
          <p:cNvGrpSpPr/>
          <p:nvPr/>
        </p:nvGrpSpPr>
        <p:grpSpPr>
          <a:xfrm rot="6705569">
            <a:off x="797958" y="1349623"/>
            <a:ext cx="806638" cy="421735"/>
            <a:chOff x="1822875" y="1377000"/>
            <a:chExt cx="548075" cy="286550"/>
          </a:xfrm>
        </p:grpSpPr>
        <p:sp>
          <p:nvSpPr>
            <p:cNvPr id="803" name="Google Shape;803;p27"/>
            <p:cNvSpPr/>
            <p:nvPr/>
          </p:nvSpPr>
          <p:spPr>
            <a:xfrm>
              <a:off x="1822875" y="1402500"/>
              <a:ext cx="163425" cy="251950"/>
            </a:xfrm>
            <a:custGeom>
              <a:rect b="b" l="l" r="r" t="t"/>
              <a:pathLst>
                <a:path extrusionOk="0" h="10078" w="6537">
                  <a:moveTo>
                    <a:pt x="849" y="1"/>
                  </a:moveTo>
                  <a:cubicBezTo>
                    <a:pt x="528" y="1"/>
                    <a:pt x="193" y="83"/>
                    <a:pt x="100" y="361"/>
                  </a:cubicBezTo>
                  <a:cubicBezTo>
                    <a:pt x="86" y="404"/>
                    <a:pt x="72" y="443"/>
                    <a:pt x="58" y="486"/>
                  </a:cubicBezTo>
                  <a:cubicBezTo>
                    <a:pt x="0" y="657"/>
                    <a:pt x="189" y="853"/>
                    <a:pt x="300" y="945"/>
                  </a:cubicBezTo>
                  <a:lnTo>
                    <a:pt x="300" y="949"/>
                  </a:lnTo>
                  <a:cubicBezTo>
                    <a:pt x="553" y="628"/>
                    <a:pt x="1445" y="589"/>
                    <a:pt x="1784" y="585"/>
                  </a:cubicBezTo>
                  <a:lnTo>
                    <a:pt x="1819" y="585"/>
                  </a:lnTo>
                  <a:cubicBezTo>
                    <a:pt x="2019" y="585"/>
                    <a:pt x="2215" y="593"/>
                    <a:pt x="2408" y="611"/>
                  </a:cubicBezTo>
                  <a:cubicBezTo>
                    <a:pt x="2247" y="322"/>
                    <a:pt x="1705" y="165"/>
                    <a:pt x="1466" y="97"/>
                  </a:cubicBezTo>
                  <a:cubicBezTo>
                    <a:pt x="1423" y="86"/>
                    <a:pt x="1381" y="76"/>
                    <a:pt x="1338" y="61"/>
                  </a:cubicBezTo>
                  <a:cubicBezTo>
                    <a:pt x="1213" y="29"/>
                    <a:pt x="1035" y="1"/>
                    <a:pt x="849" y="1"/>
                  </a:cubicBezTo>
                  <a:close/>
                  <a:moveTo>
                    <a:pt x="1160" y="1456"/>
                  </a:moveTo>
                  <a:cubicBezTo>
                    <a:pt x="1310" y="1538"/>
                    <a:pt x="1455" y="1612"/>
                    <a:pt x="1562" y="1684"/>
                  </a:cubicBezTo>
                  <a:cubicBezTo>
                    <a:pt x="2358" y="2190"/>
                    <a:pt x="3556" y="2668"/>
                    <a:pt x="4187" y="3360"/>
                  </a:cubicBezTo>
                  <a:cubicBezTo>
                    <a:pt x="4804" y="4037"/>
                    <a:pt x="4308" y="4405"/>
                    <a:pt x="3862" y="4989"/>
                  </a:cubicBezTo>
                  <a:cubicBezTo>
                    <a:pt x="3517" y="5446"/>
                    <a:pt x="3171" y="5899"/>
                    <a:pt x="2824" y="6351"/>
                  </a:cubicBezTo>
                  <a:cubicBezTo>
                    <a:pt x="2133" y="7260"/>
                    <a:pt x="1441" y="8170"/>
                    <a:pt x="749" y="9075"/>
                  </a:cubicBezTo>
                  <a:cubicBezTo>
                    <a:pt x="375" y="9571"/>
                    <a:pt x="1423" y="10078"/>
                    <a:pt x="2190" y="10078"/>
                  </a:cubicBezTo>
                  <a:cubicBezTo>
                    <a:pt x="2472" y="10078"/>
                    <a:pt x="2714" y="10010"/>
                    <a:pt x="2835" y="9849"/>
                  </a:cubicBezTo>
                  <a:cubicBezTo>
                    <a:pt x="3759" y="8641"/>
                    <a:pt x="4679" y="7428"/>
                    <a:pt x="5602" y="6220"/>
                  </a:cubicBezTo>
                  <a:cubicBezTo>
                    <a:pt x="5838" y="5909"/>
                    <a:pt x="6237" y="5520"/>
                    <a:pt x="6537" y="5107"/>
                  </a:cubicBezTo>
                  <a:lnTo>
                    <a:pt x="6537" y="5107"/>
                  </a:lnTo>
                  <a:cubicBezTo>
                    <a:pt x="6351" y="5278"/>
                    <a:pt x="6166" y="5435"/>
                    <a:pt x="6012" y="5585"/>
                  </a:cubicBezTo>
                  <a:cubicBezTo>
                    <a:pt x="4939" y="6636"/>
                    <a:pt x="4044" y="7828"/>
                    <a:pt x="3263" y="9111"/>
                  </a:cubicBezTo>
                  <a:cubicBezTo>
                    <a:pt x="3078" y="9414"/>
                    <a:pt x="2365" y="9546"/>
                    <a:pt x="1797" y="9546"/>
                  </a:cubicBezTo>
                  <a:cubicBezTo>
                    <a:pt x="1334" y="9546"/>
                    <a:pt x="967" y="9461"/>
                    <a:pt x="1060" y="9307"/>
                  </a:cubicBezTo>
                  <a:cubicBezTo>
                    <a:pt x="2040" y="7692"/>
                    <a:pt x="3217" y="6391"/>
                    <a:pt x="4536" y="5061"/>
                  </a:cubicBezTo>
                  <a:cubicBezTo>
                    <a:pt x="5546" y="4037"/>
                    <a:pt x="4832" y="3460"/>
                    <a:pt x="3912" y="2764"/>
                  </a:cubicBezTo>
                  <a:cubicBezTo>
                    <a:pt x="3081" y="2133"/>
                    <a:pt x="2197" y="1569"/>
                    <a:pt x="1160" y="1456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27"/>
            <p:cNvSpPr/>
            <p:nvPr/>
          </p:nvSpPr>
          <p:spPr>
            <a:xfrm>
              <a:off x="1824750" y="1417750"/>
              <a:ext cx="188550" cy="112450"/>
            </a:xfrm>
            <a:custGeom>
              <a:rect b="b" l="l" r="r" t="t"/>
              <a:pathLst>
                <a:path extrusionOk="0" h="4498" w="7542">
                  <a:moveTo>
                    <a:pt x="225" y="339"/>
                  </a:moveTo>
                  <a:cubicBezTo>
                    <a:pt x="215" y="353"/>
                    <a:pt x="203" y="371"/>
                    <a:pt x="193" y="389"/>
                  </a:cubicBezTo>
                  <a:cubicBezTo>
                    <a:pt x="1" y="750"/>
                    <a:pt x="286" y="824"/>
                    <a:pt x="674" y="824"/>
                  </a:cubicBezTo>
                  <a:lnTo>
                    <a:pt x="707" y="824"/>
                  </a:lnTo>
                  <a:cubicBezTo>
                    <a:pt x="835" y="824"/>
                    <a:pt x="960" y="831"/>
                    <a:pt x="1085" y="846"/>
                  </a:cubicBezTo>
                  <a:cubicBezTo>
                    <a:pt x="945" y="767"/>
                    <a:pt x="796" y="685"/>
                    <a:pt x="660" y="592"/>
                  </a:cubicBezTo>
                  <a:cubicBezTo>
                    <a:pt x="521" y="546"/>
                    <a:pt x="404" y="489"/>
                    <a:pt x="321" y="421"/>
                  </a:cubicBezTo>
                  <a:cubicBezTo>
                    <a:pt x="289" y="393"/>
                    <a:pt x="257" y="365"/>
                    <a:pt x="225" y="339"/>
                  </a:cubicBezTo>
                  <a:close/>
                  <a:moveTo>
                    <a:pt x="2333" y="1"/>
                  </a:moveTo>
                  <a:lnTo>
                    <a:pt x="2333" y="1"/>
                  </a:lnTo>
                  <a:cubicBezTo>
                    <a:pt x="2347" y="26"/>
                    <a:pt x="2357" y="54"/>
                    <a:pt x="2364" y="82"/>
                  </a:cubicBezTo>
                  <a:cubicBezTo>
                    <a:pt x="3395" y="739"/>
                    <a:pt x="4426" y="1395"/>
                    <a:pt x="5449" y="2055"/>
                  </a:cubicBezTo>
                  <a:cubicBezTo>
                    <a:pt x="5937" y="2368"/>
                    <a:pt x="6814" y="2786"/>
                    <a:pt x="6865" y="3467"/>
                  </a:cubicBezTo>
                  <a:cubicBezTo>
                    <a:pt x="6886" y="3805"/>
                    <a:pt x="6707" y="4158"/>
                    <a:pt x="6462" y="4497"/>
                  </a:cubicBezTo>
                  <a:cubicBezTo>
                    <a:pt x="7003" y="3997"/>
                    <a:pt x="7542" y="3403"/>
                    <a:pt x="7189" y="2685"/>
                  </a:cubicBezTo>
                  <a:cubicBezTo>
                    <a:pt x="6797" y="1894"/>
                    <a:pt x="5556" y="1209"/>
                    <a:pt x="4821" y="788"/>
                  </a:cubicBezTo>
                  <a:cubicBezTo>
                    <a:pt x="4023" y="329"/>
                    <a:pt x="3210" y="75"/>
                    <a:pt x="233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27"/>
            <p:cNvSpPr/>
            <p:nvPr/>
          </p:nvSpPr>
          <p:spPr>
            <a:xfrm>
              <a:off x="1830350" y="1417125"/>
              <a:ext cx="166575" cy="224050"/>
            </a:xfrm>
            <a:custGeom>
              <a:rect b="b" l="l" r="r" t="t"/>
              <a:pathLst>
                <a:path extrusionOk="0" h="8962" w="6663">
                  <a:moveTo>
                    <a:pt x="1485" y="0"/>
                  </a:moveTo>
                  <a:cubicBezTo>
                    <a:pt x="1146" y="4"/>
                    <a:pt x="254" y="43"/>
                    <a:pt x="1" y="364"/>
                  </a:cubicBezTo>
                  <a:cubicBezTo>
                    <a:pt x="33" y="390"/>
                    <a:pt x="65" y="418"/>
                    <a:pt x="97" y="446"/>
                  </a:cubicBezTo>
                  <a:cubicBezTo>
                    <a:pt x="180" y="514"/>
                    <a:pt x="297" y="571"/>
                    <a:pt x="436" y="617"/>
                  </a:cubicBezTo>
                  <a:cubicBezTo>
                    <a:pt x="572" y="710"/>
                    <a:pt x="721" y="792"/>
                    <a:pt x="861" y="871"/>
                  </a:cubicBezTo>
                  <a:cubicBezTo>
                    <a:pt x="1898" y="984"/>
                    <a:pt x="2782" y="1548"/>
                    <a:pt x="3613" y="2179"/>
                  </a:cubicBezTo>
                  <a:cubicBezTo>
                    <a:pt x="4533" y="2875"/>
                    <a:pt x="5247" y="3452"/>
                    <a:pt x="4237" y="4476"/>
                  </a:cubicBezTo>
                  <a:cubicBezTo>
                    <a:pt x="2918" y="5806"/>
                    <a:pt x="1741" y="7107"/>
                    <a:pt x="761" y="8722"/>
                  </a:cubicBezTo>
                  <a:cubicBezTo>
                    <a:pt x="668" y="8876"/>
                    <a:pt x="1035" y="8961"/>
                    <a:pt x="1498" y="8961"/>
                  </a:cubicBezTo>
                  <a:cubicBezTo>
                    <a:pt x="2066" y="8961"/>
                    <a:pt x="2779" y="8829"/>
                    <a:pt x="2964" y="8526"/>
                  </a:cubicBezTo>
                  <a:cubicBezTo>
                    <a:pt x="3745" y="7243"/>
                    <a:pt x="4640" y="6051"/>
                    <a:pt x="5713" y="5000"/>
                  </a:cubicBezTo>
                  <a:cubicBezTo>
                    <a:pt x="5867" y="4850"/>
                    <a:pt x="6052" y="4693"/>
                    <a:pt x="6238" y="4522"/>
                  </a:cubicBezTo>
                  <a:cubicBezTo>
                    <a:pt x="6483" y="4183"/>
                    <a:pt x="6662" y="3830"/>
                    <a:pt x="6641" y="3492"/>
                  </a:cubicBezTo>
                  <a:cubicBezTo>
                    <a:pt x="6590" y="2811"/>
                    <a:pt x="5713" y="2393"/>
                    <a:pt x="5225" y="2080"/>
                  </a:cubicBezTo>
                  <a:cubicBezTo>
                    <a:pt x="4202" y="1420"/>
                    <a:pt x="3171" y="764"/>
                    <a:pt x="2140" y="107"/>
                  </a:cubicBezTo>
                  <a:cubicBezTo>
                    <a:pt x="2133" y="79"/>
                    <a:pt x="2123" y="51"/>
                    <a:pt x="2109" y="26"/>
                  </a:cubicBezTo>
                  <a:cubicBezTo>
                    <a:pt x="1916" y="8"/>
                    <a:pt x="1720" y="0"/>
                    <a:pt x="152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27"/>
            <p:cNvSpPr/>
            <p:nvPr/>
          </p:nvSpPr>
          <p:spPr>
            <a:xfrm>
              <a:off x="1983600" y="1387975"/>
              <a:ext cx="118150" cy="230725"/>
            </a:xfrm>
            <a:custGeom>
              <a:rect b="b" l="l" r="r" t="t"/>
              <a:pathLst>
                <a:path extrusionOk="0" h="9229" w="4726">
                  <a:moveTo>
                    <a:pt x="425" y="1"/>
                  </a:moveTo>
                  <a:cubicBezTo>
                    <a:pt x="236" y="1"/>
                    <a:pt x="315" y="336"/>
                    <a:pt x="489" y="700"/>
                  </a:cubicBezTo>
                  <a:cubicBezTo>
                    <a:pt x="521" y="478"/>
                    <a:pt x="610" y="282"/>
                    <a:pt x="738" y="144"/>
                  </a:cubicBezTo>
                  <a:cubicBezTo>
                    <a:pt x="596" y="43"/>
                    <a:pt x="493" y="1"/>
                    <a:pt x="425" y="1"/>
                  </a:cubicBezTo>
                  <a:close/>
                  <a:moveTo>
                    <a:pt x="3781" y="4408"/>
                  </a:moveTo>
                  <a:cubicBezTo>
                    <a:pt x="3246" y="4961"/>
                    <a:pt x="2433" y="5588"/>
                    <a:pt x="2236" y="5787"/>
                  </a:cubicBezTo>
                  <a:cubicBezTo>
                    <a:pt x="1534" y="6505"/>
                    <a:pt x="863" y="7247"/>
                    <a:pt x="211" y="8006"/>
                  </a:cubicBezTo>
                  <a:cubicBezTo>
                    <a:pt x="1" y="8248"/>
                    <a:pt x="304" y="8797"/>
                    <a:pt x="685" y="9229"/>
                  </a:cubicBezTo>
                  <a:cubicBezTo>
                    <a:pt x="721" y="9172"/>
                    <a:pt x="764" y="9118"/>
                    <a:pt x="814" y="9065"/>
                  </a:cubicBezTo>
                  <a:cubicBezTo>
                    <a:pt x="1556" y="8316"/>
                    <a:pt x="2297" y="7567"/>
                    <a:pt x="3042" y="6814"/>
                  </a:cubicBezTo>
                  <a:cubicBezTo>
                    <a:pt x="3438" y="6416"/>
                    <a:pt x="4329" y="5792"/>
                    <a:pt x="4726" y="5231"/>
                  </a:cubicBezTo>
                  <a:cubicBezTo>
                    <a:pt x="4469" y="4946"/>
                    <a:pt x="4115" y="4668"/>
                    <a:pt x="3781" y="4408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27"/>
            <p:cNvSpPr/>
            <p:nvPr/>
          </p:nvSpPr>
          <p:spPr>
            <a:xfrm>
              <a:off x="1989850" y="1386450"/>
              <a:ext cx="169475" cy="277100"/>
            </a:xfrm>
            <a:custGeom>
              <a:rect b="b" l="l" r="r" t="t"/>
              <a:pathLst>
                <a:path extrusionOk="0" h="11084" w="6779">
                  <a:moveTo>
                    <a:pt x="239" y="761"/>
                  </a:moveTo>
                  <a:lnTo>
                    <a:pt x="239" y="761"/>
                  </a:lnTo>
                  <a:cubicBezTo>
                    <a:pt x="186" y="1142"/>
                    <a:pt x="300" y="1591"/>
                    <a:pt x="660" y="1923"/>
                  </a:cubicBezTo>
                  <a:cubicBezTo>
                    <a:pt x="1377" y="2575"/>
                    <a:pt x="2090" y="3231"/>
                    <a:pt x="2803" y="3884"/>
                  </a:cubicBezTo>
                  <a:cubicBezTo>
                    <a:pt x="2992" y="4059"/>
                    <a:pt x="3256" y="4255"/>
                    <a:pt x="3531" y="4469"/>
                  </a:cubicBezTo>
                  <a:cubicBezTo>
                    <a:pt x="3698" y="4301"/>
                    <a:pt x="3837" y="4137"/>
                    <a:pt x="3926" y="3998"/>
                  </a:cubicBezTo>
                  <a:cubicBezTo>
                    <a:pt x="2927" y="3171"/>
                    <a:pt x="1854" y="2415"/>
                    <a:pt x="842" y="1620"/>
                  </a:cubicBezTo>
                  <a:cubicBezTo>
                    <a:pt x="653" y="1470"/>
                    <a:pt x="403" y="1103"/>
                    <a:pt x="239" y="761"/>
                  </a:cubicBezTo>
                  <a:close/>
                  <a:moveTo>
                    <a:pt x="945" y="1"/>
                  </a:moveTo>
                  <a:cubicBezTo>
                    <a:pt x="767" y="1"/>
                    <a:pt x="610" y="76"/>
                    <a:pt x="488" y="205"/>
                  </a:cubicBezTo>
                  <a:cubicBezTo>
                    <a:pt x="536" y="233"/>
                    <a:pt x="582" y="269"/>
                    <a:pt x="635" y="311"/>
                  </a:cubicBezTo>
                  <a:cubicBezTo>
                    <a:pt x="1737" y="1174"/>
                    <a:pt x="2860" y="2023"/>
                    <a:pt x="3944" y="2907"/>
                  </a:cubicBezTo>
                  <a:cubicBezTo>
                    <a:pt x="4568" y="3417"/>
                    <a:pt x="5413" y="4056"/>
                    <a:pt x="5570" y="4915"/>
                  </a:cubicBezTo>
                  <a:cubicBezTo>
                    <a:pt x="5738" y="5817"/>
                    <a:pt x="4700" y="6373"/>
                    <a:pt x="4126" y="6929"/>
                  </a:cubicBezTo>
                  <a:cubicBezTo>
                    <a:pt x="3167" y="7860"/>
                    <a:pt x="2261" y="8837"/>
                    <a:pt x="1391" y="9849"/>
                  </a:cubicBezTo>
                  <a:cubicBezTo>
                    <a:pt x="1362" y="9882"/>
                    <a:pt x="1327" y="9896"/>
                    <a:pt x="1280" y="9896"/>
                  </a:cubicBezTo>
                  <a:cubicBezTo>
                    <a:pt x="1081" y="9896"/>
                    <a:pt x="735" y="9628"/>
                    <a:pt x="435" y="9290"/>
                  </a:cubicBezTo>
                  <a:lnTo>
                    <a:pt x="435" y="9290"/>
                  </a:lnTo>
                  <a:cubicBezTo>
                    <a:pt x="1" y="10007"/>
                    <a:pt x="792" y="11083"/>
                    <a:pt x="1530" y="11083"/>
                  </a:cubicBezTo>
                  <a:cubicBezTo>
                    <a:pt x="1719" y="11083"/>
                    <a:pt x="1905" y="11016"/>
                    <a:pt x="2065" y="10851"/>
                  </a:cubicBezTo>
                  <a:cubicBezTo>
                    <a:pt x="3056" y="9853"/>
                    <a:pt x="4044" y="8851"/>
                    <a:pt x="5035" y="7853"/>
                  </a:cubicBezTo>
                  <a:cubicBezTo>
                    <a:pt x="5670" y="7207"/>
                    <a:pt x="6778" y="6465"/>
                    <a:pt x="6643" y="5432"/>
                  </a:cubicBezTo>
                  <a:cubicBezTo>
                    <a:pt x="6522" y="4533"/>
                    <a:pt x="5509" y="3891"/>
                    <a:pt x="4903" y="3335"/>
                  </a:cubicBezTo>
                  <a:cubicBezTo>
                    <a:pt x="3801" y="2326"/>
                    <a:pt x="2696" y="1317"/>
                    <a:pt x="1594" y="304"/>
                  </a:cubicBezTo>
                  <a:cubicBezTo>
                    <a:pt x="1359" y="90"/>
                    <a:pt x="1138" y="1"/>
                    <a:pt x="945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27"/>
            <p:cNvSpPr/>
            <p:nvPr/>
          </p:nvSpPr>
          <p:spPr>
            <a:xfrm>
              <a:off x="1995825" y="1391550"/>
              <a:ext cx="137475" cy="242325"/>
            </a:xfrm>
            <a:custGeom>
              <a:rect b="b" l="l" r="r" t="t"/>
              <a:pathLst>
                <a:path extrusionOk="0" h="9693" w="5499">
                  <a:moveTo>
                    <a:pt x="249" y="1"/>
                  </a:moveTo>
                  <a:cubicBezTo>
                    <a:pt x="121" y="139"/>
                    <a:pt x="32" y="335"/>
                    <a:pt x="0" y="557"/>
                  </a:cubicBezTo>
                  <a:cubicBezTo>
                    <a:pt x="164" y="899"/>
                    <a:pt x="414" y="1266"/>
                    <a:pt x="603" y="1416"/>
                  </a:cubicBezTo>
                  <a:cubicBezTo>
                    <a:pt x="1615" y="2211"/>
                    <a:pt x="2688" y="2967"/>
                    <a:pt x="3687" y="3794"/>
                  </a:cubicBezTo>
                  <a:cubicBezTo>
                    <a:pt x="3598" y="3933"/>
                    <a:pt x="3459" y="4097"/>
                    <a:pt x="3292" y="4265"/>
                  </a:cubicBezTo>
                  <a:cubicBezTo>
                    <a:pt x="3626" y="4525"/>
                    <a:pt x="3980" y="4803"/>
                    <a:pt x="4237" y="5088"/>
                  </a:cubicBezTo>
                  <a:cubicBezTo>
                    <a:pt x="3840" y="5649"/>
                    <a:pt x="2949" y="6273"/>
                    <a:pt x="2553" y="6671"/>
                  </a:cubicBezTo>
                  <a:cubicBezTo>
                    <a:pt x="1808" y="7424"/>
                    <a:pt x="1067" y="8173"/>
                    <a:pt x="325" y="8922"/>
                  </a:cubicBezTo>
                  <a:cubicBezTo>
                    <a:pt x="275" y="8975"/>
                    <a:pt x="232" y="9029"/>
                    <a:pt x="196" y="9086"/>
                  </a:cubicBezTo>
                  <a:cubicBezTo>
                    <a:pt x="496" y="9424"/>
                    <a:pt x="842" y="9692"/>
                    <a:pt x="1041" y="9692"/>
                  </a:cubicBezTo>
                  <a:cubicBezTo>
                    <a:pt x="1088" y="9692"/>
                    <a:pt x="1123" y="9678"/>
                    <a:pt x="1152" y="9645"/>
                  </a:cubicBezTo>
                  <a:cubicBezTo>
                    <a:pt x="2022" y="8633"/>
                    <a:pt x="2928" y="7656"/>
                    <a:pt x="3887" y="6725"/>
                  </a:cubicBezTo>
                  <a:cubicBezTo>
                    <a:pt x="4461" y="6169"/>
                    <a:pt x="5499" y="5613"/>
                    <a:pt x="5331" y="4711"/>
                  </a:cubicBezTo>
                  <a:cubicBezTo>
                    <a:pt x="5174" y="3852"/>
                    <a:pt x="4329" y="3213"/>
                    <a:pt x="3705" y="2703"/>
                  </a:cubicBezTo>
                  <a:cubicBezTo>
                    <a:pt x="2621" y="1819"/>
                    <a:pt x="1498" y="970"/>
                    <a:pt x="396" y="107"/>
                  </a:cubicBezTo>
                  <a:cubicBezTo>
                    <a:pt x="343" y="65"/>
                    <a:pt x="297" y="29"/>
                    <a:pt x="24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7"/>
            <p:cNvSpPr/>
            <p:nvPr/>
          </p:nvSpPr>
          <p:spPr>
            <a:xfrm>
              <a:off x="2127325" y="1397150"/>
              <a:ext cx="167675" cy="219250"/>
            </a:xfrm>
            <a:custGeom>
              <a:rect b="b" l="l" r="r" t="t"/>
              <a:pathLst>
                <a:path extrusionOk="0" h="8770" w="6707">
                  <a:moveTo>
                    <a:pt x="374" y="1"/>
                  </a:moveTo>
                  <a:cubicBezTo>
                    <a:pt x="292" y="12"/>
                    <a:pt x="214" y="26"/>
                    <a:pt x="132" y="47"/>
                  </a:cubicBezTo>
                  <a:cubicBezTo>
                    <a:pt x="107" y="68"/>
                    <a:pt x="86" y="90"/>
                    <a:pt x="60" y="111"/>
                  </a:cubicBezTo>
                  <a:cubicBezTo>
                    <a:pt x="0" y="389"/>
                    <a:pt x="50" y="435"/>
                    <a:pt x="217" y="661"/>
                  </a:cubicBezTo>
                  <a:cubicBezTo>
                    <a:pt x="520" y="1070"/>
                    <a:pt x="1337" y="1409"/>
                    <a:pt x="1921" y="1409"/>
                  </a:cubicBezTo>
                  <a:cubicBezTo>
                    <a:pt x="2015" y="1409"/>
                    <a:pt x="2100" y="1403"/>
                    <a:pt x="2178" y="1385"/>
                  </a:cubicBezTo>
                  <a:cubicBezTo>
                    <a:pt x="2225" y="1373"/>
                    <a:pt x="2275" y="1363"/>
                    <a:pt x="2321" y="1352"/>
                  </a:cubicBezTo>
                  <a:cubicBezTo>
                    <a:pt x="2456" y="1320"/>
                    <a:pt x="2424" y="1231"/>
                    <a:pt x="2328" y="1124"/>
                  </a:cubicBezTo>
                  <a:lnTo>
                    <a:pt x="2328" y="1124"/>
                  </a:lnTo>
                  <a:cubicBezTo>
                    <a:pt x="3676" y="1598"/>
                    <a:pt x="5006" y="2251"/>
                    <a:pt x="6318" y="2857"/>
                  </a:cubicBezTo>
                  <a:cubicBezTo>
                    <a:pt x="4863" y="3666"/>
                    <a:pt x="3583" y="4686"/>
                    <a:pt x="2489" y="5906"/>
                  </a:cubicBezTo>
                  <a:cubicBezTo>
                    <a:pt x="3843" y="4768"/>
                    <a:pt x="5245" y="3702"/>
                    <a:pt x="6707" y="2708"/>
                  </a:cubicBezTo>
                  <a:cubicBezTo>
                    <a:pt x="4892" y="1873"/>
                    <a:pt x="3027" y="1153"/>
                    <a:pt x="1123" y="529"/>
                  </a:cubicBezTo>
                  <a:cubicBezTo>
                    <a:pt x="802" y="425"/>
                    <a:pt x="538" y="218"/>
                    <a:pt x="374" y="1"/>
                  </a:cubicBezTo>
                  <a:close/>
                  <a:moveTo>
                    <a:pt x="1761" y="6786"/>
                  </a:moveTo>
                  <a:cubicBezTo>
                    <a:pt x="1519" y="7104"/>
                    <a:pt x="1284" y="7436"/>
                    <a:pt x="1062" y="7774"/>
                  </a:cubicBezTo>
                  <a:cubicBezTo>
                    <a:pt x="905" y="8024"/>
                    <a:pt x="2214" y="8769"/>
                    <a:pt x="2867" y="8769"/>
                  </a:cubicBezTo>
                  <a:cubicBezTo>
                    <a:pt x="3009" y="8769"/>
                    <a:pt x="3124" y="8733"/>
                    <a:pt x="3177" y="8644"/>
                  </a:cubicBezTo>
                  <a:cubicBezTo>
                    <a:pt x="3455" y="8216"/>
                    <a:pt x="3751" y="7806"/>
                    <a:pt x="4068" y="7414"/>
                  </a:cubicBezTo>
                  <a:lnTo>
                    <a:pt x="4068" y="7414"/>
                  </a:lnTo>
                  <a:cubicBezTo>
                    <a:pt x="3932" y="7528"/>
                    <a:pt x="3801" y="7642"/>
                    <a:pt x="3669" y="7757"/>
                  </a:cubicBezTo>
                  <a:cubicBezTo>
                    <a:pt x="3583" y="7831"/>
                    <a:pt x="3462" y="7864"/>
                    <a:pt x="3326" y="7864"/>
                  </a:cubicBezTo>
                  <a:cubicBezTo>
                    <a:pt x="2749" y="7864"/>
                    <a:pt x="1857" y="7275"/>
                    <a:pt x="1761" y="6786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27"/>
            <p:cNvSpPr/>
            <p:nvPr/>
          </p:nvSpPr>
          <p:spPr>
            <a:xfrm>
              <a:off x="2129450" y="1377000"/>
              <a:ext cx="241500" cy="205525"/>
            </a:xfrm>
            <a:custGeom>
              <a:rect b="b" l="l" r="r" t="t"/>
              <a:pathLst>
                <a:path extrusionOk="0" h="8221" w="9660">
                  <a:moveTo>
                    <a:pt x="2404" y="6712"/>
                  </a:moveTo>
                  <a:lnTo>
                    <a:pt x="2404" y="6712"/>
                  </a:lnTo>
                  <a:cubicBezTo>
                    <a:pt x="2204" y="6883"/>
                    <a:pt x="2004" y="7051"/>
                    <a:pt x="1808" y="7225"/>
                  </a:cubicBezTo>
                  <a:cubicBezTo>
                    <a:pt x="1687" y="7329"/>
                    <a:pt x="1651" y="7457"/>
                    <a:pt x="1676" y="7592"/>
                  </a:cubicBezTo>
                  <a:cubicBezTo>
                    <a:pt x="1908" y="7289"/>
                    <a:pt x="2150" y="6993"/>
                    <a:pt x="2404" y="6712"/>
                  </a:cubicBezTo>
                  <a:close/>
                  <a:moveTo>
                    <a:pt x="518" y="1"/>
                  </a:moveTo>
                  <a:cubicBezTo>
                    <a:pt x="7" y="1"/>
                    <a:pt x="1" y="422"/>
                    <a:pt x="289" y="807"/>
                  </a:cubicBezTo>
                  <a:cubicBezTo>
                    <a:pt x="381" y="792"/>
                    <a:pt x="475" y="789"/>
                    <a:pt x="567" y="789"/>
                  </a:cubicBezTo>
                  <a:cubicBezTo>
                    <a:pt x="1416" y="789"/>
                    <a:pt x="2243" y="1274"/>
                    <a:pt x="3017" y="1605"/>
                  </a:cubicBezTo>
                  <a:cubicBezTo>
                    <a:pt x="4600" y="2280"/>
                    <a:pt x="6184" y="2957"/>
                    <a:pt x="7767" y="3634"/>
                  </a:cubicBezTo>
                  <a:cubicBezTo>
                    <a:pt x="7827" y="3663"/>
                    <a:pt x="9015" y="4237"/>
                    <a:pt x="8626" y="4437"/>
                  </a:cubicBezTo>
                  <a:cubicBezTo>
                    <a:pt x="6800" y="5378"/>
                    <a:pt x="5246" y="6644"/>
                    <a:pt x="3983" y="8220"/>
                  </a:cubicBezTo>
                  <a:cubicBezTo>
                    <a:pt x="5623" y="6822"/>
                    <a:pt x="7346" y="5535"/>
                    <a:pt x="9150" y="4351"/>
                  </a:cubicBezTo>
                  <a:cubicBezTo>
                    <a:pt x="9660" y="4016"/>
                    <a:pt x="8786" y="3321"/>
                    <a:pt x="8533" y="3196"/>
                  </a:cubicBezTo>
                  <a:cubicBezTo>
                    <a:pt x="6105" y="1983"/>
                    <a:pt x="3616" y="942"/>
                    <a:pt x="1038" y="97"/>
                  </a:cubicBezTo>
                  <a:cubicBezTo>
                    <a:pt x="824" y="30"/>
                    <a:pt x="653" y="1"/>
                    <a:pt x="518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27"/>
            <p:cNvSpPr/>
            <p:nvPr/>
          </p:nvSpPr>
          <p:spPr>
            <a:xfrm>
              <a:off x="2136675" y="1396700"/>
              <a:ext cx="218150" cy="197050"/>
            </a:xfrm>
            <a:custGeom>
              <a:rect b="b" l="l" r="r" t="t"/>
              <a:pathLst>
                <a:path extrusionOk="0" h="7882" w="8726">
                  <a:moveTo>
                    <a:pt x="278" y="1"/>
                  </a:moveTo>
                  <a:cubicBezTo>
                    <a:pt x="186" y="1"/>
                    <a:pt x="92" y="4"/>
                    <a:pt x="0" y="19"/>
                  </a:cubicBezTo>
                  <a:cubicBezTo>
                    <a:pt x="164" y="236"/>
                    <a:pt x="428" y="443"/>
                    <a:pt x="749" y="547"/>
                  </a:cubicBezTo>
                  <a:cubicBezTo>
                    <a:pt x="2653" y="1171"/>
                    <a:pt x="4518" y="1891"/>
                    <a:pt x="6333" y="2726"/>
                  </a:cubicBezTo>
                  <a:cubicBezTo>
                    <a:pt x="4871" y="3720"/>
                    <a:pt x="3469" y="4786"/>
                    <a:pt x="2115" y="5924"/>
                  </a:cubicBezTo>
                  <a:cubicBezTo>
                    <a:pt x="1861" y="6205"/>
                    <a:pt x="1619" y="6501"/>
                    <a:pt x="1387" y="6804"/>
                  </a:cubicBezTo>
                  <a:cubicBezTo>
                    <a:pt x="1483" y="7293"/>
                    <a:pt x="2375" y="7882"/>
                    <a:pt x="2952" y="7882"/>
                  </a:cubicBezTo>
                  <a:cubicBezTo>
                    <a:pt x="3088" y="7882"/>
                    <a:pt x="3209" y="7849"/>
                    <a:pt x="3295" y="7775"/>
                  </a:cubicBezTo>
                  <a:cubicBezTo>
                    <a:pt x="3427" y="7660"/>
                    <a:pt x="3558" y="7546"/>
                    <a:pt x="3694" y="7432"/>
                  </a:cubicBezTo>
                  <a:cubicBezTo>
                    <a:pt x="4957" y="5856"/>
                    <a:pt x="6511" y="4590"/>
                    <a:pt x="8337" y="3649"/>
                  </a:cubicBezTo>
                  <a:cubicBezTo>
                    <a:pt x="8726" y="3449"/>
                    <a:pt x="7538" y="2875"/>
                    <a:pt x="7478" y="2846"/>
                  </a:cubicBezTo>
                  <a:cubicBezTo>
                    <a:pt x="5895" y="2169"/>
                    <a:pt x="4311" y="1492"/>
                    <a:pt x="2728" y="817"/>
                  </a:cubicBezTo>
                  <a:cubicBezTo>
                    <a:pt x="1954" y="486"/>
                    <a:pt x="1127" y="1"/>
                    <a:pt x="278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28"/>
          <p:cNvSpPr txBox="1"/>
          <p:nvPr>
            <p:ph type="title"/>
          </p:nvPr>
        </p:nvSpPr>
        <p:spPr>
          <a:xfrm>
            <a:off x="4572000" y="540000"/>
            <a:ext cx="3852000" cy="103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</a:t>
            </a:r>
            <a:endParaRPr/>
          </a:p>
        </p:txBody>
      </p:sp>
      <p:sp>
        <p:nvSpPr>
          <p:cNvPr id="817" name="Google Shape;817;p28"/>
          <p:cNvSpPr txBox="1"/>
          <p:nvPr>
            <p:ph idx="1" type="subTitle"/>
          </p:nvPr>
        </p:nvSpPr>
        <p:spPr>
          <a:xfrm>
            <a:off x="890100" y="1171526"/>
            <a:ext cx="7533900" cy="3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have you supported your students during your student teaching experience?</a:t>
            </a:r>
            <a:endParaRPr/>
          </a:p>
        </p:txBody>
      </p:sp>
      <p:grpSp>
        <p:nvGrpSpPr>
          <p:cNvPr id="818" name="Google Shape;818;p28"/>
          <p:cNvGrpSpPr/>
          <p:nvPr/>
        </p:nvGrpSpPr>
        <p:grpSpPr>
          <a:xfrm>
            <a:off x="5204143" y="944575"/>
            <a:ext cx="3220056" cy="176025"/>
            <a:chOff x="4345425" y="2175475"/>
            <a:chExt cx="800750" cy="176025"/>
          </a:xfrm>
        </p:grpSpPr>
        <p:sp>
          <p:nvSpPr>
            <p:cNvPr id="819" name="Google Shape;819;p28"/>
            <p:cNvSpPr/>
            <p:nvPr/>
          </p:nvSpPr>
          <p:spPr>
            <a:xfrm>
              <a:off x="4351850" y="2175475"/>
              <a:ext cx="763000" cy="156275"/>
            </a:xfrm>
            <a:custGeom>
              <a:rect b="b" l="l" r="r" t="t"/>
              <a:pathLst>
                <a:path extrusionOk="0" h="6251" w="3052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4345425" y="2195925"/>
              <a:ext cx="800750" cy="155575"/>
            </a:xfrm>
            <a:custGeom>
              <a:rect b="b" l="l" r="r" t="t"/>
              <a:pathLst>
                <a:path extrusionOk="0" h="6223" w="3203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29"/>
          <p:cNvSpPr txBox="1"/>
          <p:nvPr>
            <p:ph type="title"/>
          </p:nvPr>
        </p:nvSpPr>
        <p:spPr>
          <a:xfrm>
            <a:off x="4572000" y="540000"/>
            <a:ext cx="3852000" cy="103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Plans</a:t>
            </a:r>
            <a:endParaRPr/>
          </a:p>
        </p:txBody>
      </p:sp>
      <p:sp>
        <p:nvSpPr>
          <p:cNvPr id="826" name="Google Shape;826;p29"/>
          <p:cNvSpPr txBox="1"/>
          <p:nvPr>
            <p:ph idx="1" type="subTitle"/>
          </p:nvPr>
        </p:nvSpPr>
        <p:spPr>
          <a:xfrm>
            <a:off x="890100" y="1171526"/>
            <a:ext cx="7533900" cy="3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your career plans?</a:t>
            </a:r>
            <a:endParaRPr/>
          </a:p>
        </p:txBody>
      </p:sp>
      <p:grpSp>
        <p:nvGrpSpPr>
          <p:cNvPr id="827" name="Google Shape;827;p29"/>
          <p:cNvGrpSpPr/>
          <p:nvPr/>
        </p:nvGrpSpPr>
        <p:grpSpPr>
          <a:xfrm>
            <a:off x="5204143" y="944575"/>
            <a:ext cx="3220056" cy="176025"/>
            <a:chOff x="4345425" y="2175475"/>
            <a:chExt cx="800750" cy="176025"/>
          </a:xfrm>
        </p:grpSpPr>
        <p:sp>
          <p:nvSpPr>
            <p:cNvPr id="828" name="Google Shape;828;p29"/>
            <p:cNvSpPr/>
            <p:nvPr/>
          </p:nvSpPr>
          <p:spPr>
            <a:xfrm>
              <a:off x="4351850" y="2175475"/>
              <a:ext cx="763000" cy="156275"/>
            </a:xfrm>
            <a:custGeom>
              <a:rect b="b" l="l" r="r" t="t"/>
              <a:pathLst>
                <a:path extrusionOk="0" h="6251" w="3052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9"/>
            <p:cNvSpPr/>
            <p:nvPr/>
          </p:nvSpPr>
          <p:spPr>
            <a:xfrm>
              <a:off x="4345425" y="2195925"/>
              <a:ext cx="800750" cy="155575"/>
            </a:xfrm>
            <a:custGeom>
              <a:rect b="b" l="l" r="r" t="t"/>
              <a:pathLst>
                <a:path extrusionOk="0" h="6223" w="3203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30"/>
          <p:cNvSpPr txBox="1"/>
          <p:nvPr>
            <p:ph type="title"/>
          </p:nvPr>
        </p:nvSpPr>
        <p:spPr>
          <a:xfrm>
            <a:off x="4572000" y="540000"/>
            <a:ext cx="3852000" cy="103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</a:t>
            </a:r>
            <a:r>
              <a:rPr lang="en"/>
              <a:t> Plan</a:t>
            </a:r>
            <a:endParaRPr/>
          </a:p>
        </p:txBody>
      </p:sp>
      <p:sp>
        <p:nvSpPr>
          <p:cNvPr id="835" name="Google Shape;835;p30"/>
          <p:cNvSpPr txBox="1"/>
          <p:nvPr>
            <p:ph idx="1" type="subTitle"/>
          </p:nvPr>
        </p:nvSpPr>
        <p:spPr>
          <a:xfrm>
            <a:off x="890100" y="1171526"/>
            <a:ext cx="7533900" cy="3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present a lesson plan you created for your student teaching experience.</a:t>
            </a:r>
            <a:endParaRPr/>
          </a:p>
        </p:txBody>
      </p:sp>
      <p:grpSp>
        <p:nvGrpSpPr>
          <p:cNvPr id="836" name="Google Shape;836;p30"/>
          <p:cNvGrpSpPr/>
          <p:nvPr/>
        </p:nvGrpSpPr>
        <p:grpSpPr>
          <a:xfrm>
            <a:off x="5204143" y="944575"/>
            <a:ext cx="3220056" cy="176025"/>
            <a:chOff x="4345425" y="2175475"/>
            <a:chExt cx="800750" cy="176025"/>
          </a:xfrm>
        </p:grpSpPr>
        <p:sp>
          <p:nvSpPr>
            <p:cNvPr id="837" name="Google Shape;837;p30"/>
            <p:cNvSpPr/>
            <p:nvPr/>
          </p:nvSpPr>
          <p:spPr>
            <a:xfrm>
              <a:off x="4351850" y="2175475"/>
              <a:ext cx="763000" cy="156275"/>
            </a:xfrm>
            <a:custGeom>
              <a:rect b="b" l="l" r="r" t="t"/>
              <a:pathLst>
                <a:path extrusionOk="0" h="6251" w="3052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30"/>
            <p:cNvSpPr/>
            <p:nvPr/>
          </p:nvSpPr>
          <p:spPr>
            <a:xfrm>
              <a:off x="4345425" y="2195925"/>
              <a:ext cx="800750" cy="155575"/>
            </a:xfrm>
            <a:custGeom>
              <a:rect b="b" l="l" r="r" t="t"/>
              <a:pathLst>
                <a:path extrusionOk="0" h="6223" w="3203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31"/>
          <p:cNvSpPr txBox="1"/>
          <p:nvPr>
            <p:ph type="title"/>
          </p:nvPr>
        </p:nvSpPr>
        <p:spPr>
          <a:xfrm>
            <a:off x="720000" y="540000"/>
            <a:ext cx="7704000" cy="36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information</a:t>
            </a:r>
            <a:endParaRPr/>
          </a:p>
        </p:txBody>
      </p:sp>
      <p:sp>
        <p:nvSpPr>
          <p:cNvPr id="844" name="Google Shape;844;p31"/>
          <p:cNvSpPr txBox="1"/>
          <p:nvPr>
            <p:ph idx="1" type="body"/>
          </p:nvPr>
        </p:nvSpPr>
        <p:spPr>
          <a:xfrm>
            <a:off x="720000" y="1246924"/>
            <a:ext cx="7704000" cy="3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rPr>
              <a:t>Please organize media assets in a Google Drive or Dropbox Folder</a:t>
            </a:r>
            <a:endParaRPr b="1" sz="1400">
              <a:solidFill>
                <a:schemeClr val="dk1"/>
              </a:solidFill>
              <a:latin typeface="Itim"/>
              <a:ea typeface="Itim"/>
              <a:cs typeface="Itim"/>
              <a:sym typeface="Iti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99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Remember to include a publicly accessible link to your materials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9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9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9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rPr>
              <a:t>Additional Notes/Comments</a:t>
            </a:r>
            <a:endParaRPr b="1">
              <a:latin typeface="Itim"/>
              <a:ea typeface="Itim"/>
              <a:cs typeface="Itim"/>
              <a:sym typeface="Itim"/>
            </a:endParaRPr>
          </a:p>
          <a:p>
            <a:pPr indent="-162600" lvl="0" marL="316800" rtl="0" algn="l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SzPts val="1200"/>
              <a:buChar char="●"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845" name="Google Shape;845;p31"/>
          <p:cNvGrpSpPr/>
          <p:nvPr/>
        </p:nvGrpSpPr>
        <p:grpSpPr>
          <a:xfrm flipH="1">
            <a:off x="720000" y="938650"/>
            <a:ext cx="1639616" cy="176025"/>
            <a:chOff x="4345425" y="2175475"/>
            <a:chExt cx="800750" cy="176025"/>
          </a:xfrm>
        </p:grpSpPr>
        <p:sp>
          <p:nvSpPr>
            <p:cNvPr id="846" name="Google Shape;846;p31"/>
            <p:cNvSpPr/>
            <p:nvPr/>
          </p:nvSpPr>
          <p:spPr>
            <a:xfrm>
              <a:off x="4351850" y="2175475"/>
              <a:ext cx="763000" cy="156275"/>
            </a:xfrm>
            <a:custGeom>
              <a:rect b="b" l="l" r="r" t="t"/>
              <a:pathLst>
                <a:path extrusionOk="0" h="6251" w="3052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1"/>
            <p:cNvSpPr/>
            <p:nvPr/>
          </p:nvSpPr>
          <p:spPr>
            <a:xfrm>
              <a:off x="4345425" y="2195925"/>
              <a:ext cx="800750" cy="155575"/>
            </a:xfrm>
            <a:custGeom>
              <a:rect b="b" l="l" r="r" t="t"/>
              <a:pathLst>
                <a:path extrusionOk="0" h="6223" w="3203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31"/>
          <p:cNvGrpSpPr/>
          <p:nvPr/>
        </p:nvGrpSpPr>
        <p:grpSpPr>
          <a:xfrm rot="-949627">
            <a:off x="6857733" y="1235806"/>
            <a:ext cx="1951008" cy="1793505"/>
            <a:chOff x="2334325" y="3469775"/>
            <a:chExt cx="1136500" cy="995125"/>
          </a:xfrm>
        </p:grpSpPr>
        <p:sp>
          <p:nvSpPr>
            <p:cNvPr id="849" name="Google Shape;849;p31"/>
            <p:cNvSpPr/>
            <p:nvPr/>
          </p:nvSpPr>
          <p:spPr>
            <a:xfrm>
              <a:off x="2337450" y="3480425"/>
              <a:ext cx="1100925" cy="952600"/>
            </a:xfrm>
            <a:custGeom>
              <a:rect b="b" l="l" r="r" t="t"/>
              <a:pathLst>
                <a:path extrusionOk="0" h="38104" w="44037">
                  <a:moveTo>
                    <a:pt x="40703" y="0"/>
                  </a:moveTo>
                  <a:cubicBezTo>
                    <a:pt x="40678" y="0"/>
                    <a:pt x="40653" y="25"/>
                    <a:pt x="40603" y="25"/>
                  </a:cubicBezTo>
                  <a:cubicBezTo>
                    <a:pt x="33886" y="877"/>
                    <a:pt x="27069" y="1278"/>
                    <a:pt x="20302" y="1855"/>
                  </a:cubicBezTo>
                  <a:cubicBezTo>
                    <a:pt x="13585" y="2406"/>
                    <a:pt x="6868" y="3133"/>
                    <a:pt x="126" y="3434"/>
                  </a:cubicBezTo>
                  <a:cubicBezTo>
                    <a:pt x="1" y="9725"/>
                    <a:pt x="1079" y="15840"/>
                    <a:pt x="1279" y="22106"/>
                  </a:cubicBezTo>
                  <a:cubicBezTo>
                    <a:pt x="1379" y="25239"/>
                    <a:pt x="1329" y="28371"/>
                    <a:pt x="1279" y="31504"/>
                  </a:cubicBezTo>
                  <a:cubicBezTo>
                    <a:pt x="1229" y="33183"/>
                    <a:pt x="1003" y="35188"/>
                    <a:pt x="1906" y="36692"/>
                  </a:cubicBezTo>
                  <a:cubicBezTo>
                    <a:pt x="2463" y="37626"/>
                    <a:pt x="3364" y="38104"/>
                    <a:pt x="4290" y="38104"/>
                  </a:cubicBezTo>
                  <a:cubicBezTo>
                    <a:pt x="5154" y="38104"/>
                    <a:pt x="6040" y="37689"/>
                    <a:pt x="6693" y="36843"/>
                  </a:cubicBezTo>
                  <a:cubicBezTo>
                    <a:pt x="7319" y="36016"/>
                    <a:pt x="7570" y="34988"/>
                    <a:pt x="7820" y="34010"/>
                  </a:cubicBezTo>
                  <a:cubicBezTo>
                    <a:pt x="7851" y="33904"/>
                    <a:pt x="7936" y="33863"/>
                    <a:pt x="8021" y="33863"/>
                  </a:cubicBezTo>
                  <a:cubicBezTo>
                    <a:pt x="8076" y="33863"/>
                    <a:pt x="8132" y="33880"/>
                    <a:pt x="8171" y="33910"/>
                  </a:cubicBezTo>
                  <a:cubicBezTo>
                    <a:pt x="8188" y="33910"/>
                    <a:pt x="8216" y="33899"/>
                    <a:pt x="8247" y="33899"/>
                  </a:cubicBezTo>
                  <a:cubicBezTo>
                    <a:pt x="8263" y="33899"/>
                    <a:pt x="8280" y="33902"/>
                    <a:pt x="8297" y="33910"/>
                  </a:cubicBezTo>
                  <a:cubicBezTo>
                    <a:pt x="15223" y="35439"/>
                    <a:pt x="22419" y="35740"/>
                    <a:pt x="29615" y="35740"/>
                  </a:cubicBezTo>
                  <a:cubicBezTo>
                    <a:pt x="34276" y="35740"/>
                    <a:pt x="38937" y="35614"/>
                    <a:pt x="43525" y="35614"/>
                  </a:cubicBezTo>
                  <a:cubicBezTo>
                    <a:pt x="43696" y="35614"/>
                    <a:pt x="43866" y="35614"/>
                    <a:pt x="44036" y="35615"/>
                  </a:cubicBezTo>
                  <a:cubicBezTo>
                    <a:pt x="43811" y="29650"/>
                    <a:pt x="43560" y="23710"/>
                    <a:pt x="42984" y="17745"/>
                  </a:cubicBezTo>
                  <a:cubicBezTo>
                    <a:pt x="42407" y="11805"/>
                    <a:pt x="41304" y="5940"/>
                    <a:pt x="407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1"/>
            <p:cNvSpPr/>
            <p:nvPr/>
          </p:nvSpPr>
          <p:spPr>
            <a:xfrm>
              <a:off x="2334325" y="3469775"/>
              <a:ext cx="1107175" cy="965775"/>
            </a:xfrm>
            <a:custGeom>
              <a:rect b="b" l="l" r="r" t="t"/>
              <a:pathLst>
                <a:path extrusionOk="0" h="38631" w="44287">
                  <a:moveTo>
                    <a:pt x="40651" y="682"/>
                  </a:moveTo>
                  <a:cubicBezTo>
                    <a:pt x="41257" y="6544"/>
                    <a:pt x="42339" y="12358"/>
                    <a:pt x="42908" y="18196"/>
                  </a:cubicBezTo>
                  <a:cubicBezTo>
                    <a:pt x="43209" y="21178"/>
                    <a:pt x="43409" y="24136"/>
                    <a:pt x="43585" y="27118"/>
                  </a:cubicBezTo>
                  <a:cubicBezTo>
                    <a:pt x="43685" y="28597"/>
                    <a:pt x="43760" y="30101"/>
                    <a:pt x="43810" y="31579"/>
                  </a:cubicBezTo>
                  <a:lnTo>
                    <a:pt x="43911" y="33810"/>
                  </a:lnTo>
                  <a:lnTo>
                    <a:pt x="43961" y="34938"/>
                  </a:lnTo>
                  <a:cubicBezTo>
                    <a:pt x="43961" y="35264"/>
                    <a:pt x="43986" y="35589"/>
                    <a:pt x="44036" y="35940"/>
                  </a:cubicBezTo>
                  <a:cubicBezTo>
                    <a:pt x="43309" y="35915"/>
                    <a:pt x="42632" y="35890"/>
                    <a:pt x="41906" y="35890"/>
                  </a:cubicBezTo>
                  <a:lnTo>
                    <a:pt x="39650" y="35915"/>
                  </a:lnTo>
                  <a:lnTo>
                    <a:pt x="35164" y="35965"/>
                  </a:lnTo>
                  <a:cubicBezTo>
                    <a:pt x="33514" y="35993"/>
                    <a:pt x="31871" y="36013"/>
                    <a:pt x="30228" y="36013"/>
                  </a:cubicBezTo>
                  <a:cubicBezTo>
                    <a:pt x="28876" y="36013"/>
                    <a:pt x="27524" y="35999"/>
                    <a:pt x="26166" y="35965"/>
                  </a:cubicBezTo>
                  <a:cubicBezTo>
                    <a:pt x="23159" y="35915"/>
                    <a:pt x="20176" y="35790"/>
                    <a:pt x="17194" y="35514"/>
                  </a:cubicBezTo>
                  <a:lnTo>
                    <a:pt x="14963" y="35264"/>
                  </a:lnTo>
                  <a:lnTo>
                    <a:pt x="12732" y="34963"/>
                  </a:lnTo>
                  <a:lnTo>
                    <a:pt x="10527" y="34587"/>
                  </a:lnTo>
                  <a:lnTo>
                    <a:pt x="9424" y="34361"/>
                  </a:lnTo>
                  <a:lnTo>
                    <a:pt x="8873" y="34261"/>
                  </a:lnTo>
                  <a:lnTo>
                    <a:pt x="8597" y="34211"/>
                  </a:lnTo>
                  <a:lnTo>
                    <a:pt x="8472" y="34186"/>
                  </a:lnTo>
                  <a:cubicBezTo>
                    <a:pt x="8434" y="34173"/>
                    <a:pt x="8390" y="34167"/>
                    <a:pt x="8350" y="34167"/>
                  </a:cubicBezTo>
                  <a:cubicBezTo>
                    <a:pt x="8335" y="34167"/>
                    <a:pt x="8321" y="34168"/>
                    <a:pt x="8307" y="34169"/>
                  </a:cubicBezTo>
                  <a:lnTo>
                    <a:pt x="8307" y="34169"/>
                  </a:lnTo>
                  <a:cubicBezTo>
                    <a:pt x="8259" y="34145"/>
                    <a:pt x="8207" y="34136"/>
                    <a:pt x="8146" y="34136"/>
                  </a:cubicBezTo>
                  <a:cubicBezTo>
                    <a:pt x="8046" y="34136"/>
                    <a:pt x="7920" y="34186"/>
                    <a:pt x="7870" y="34261"/>
                  </a:cubicBezTo>
                  <a:cubicBezTo>
                    <a:pt x="7845" y="34311"/>
                    <a:pt x="7820" y="34361"/>
                    <a:pt x="7795" y="34386"/>
                  </a:cubicBezTo>
                  <a:lnTo>
                    <a:pt x="7795" y="34487"/>
                  </a:lnTo>
                  <a:lnTo>
                    <a:pt x="7745" y="34637"/>
                  </a:lnTo>
                  <a:lnTo>
                    <a:pt x="7570" y="35264"/>
                  </a:lnTo>
                  <a:cubicBezTo>
                    <a:pt x="7444" y="35690"/>
                    <a:pt x="7319" y="36116"/>
                    <a:pt x="7118" y="36492"/>
                  </a:cubicBezTo>
                  <a:cubicBezTo>
                    <a:pt x="6767" y="37269"/>
                    <a:pt x="6141" y="37945"/>
                    <a:pt x="5339" y="38246"/>
                  </a:cubicBezTo>
                  <a:cubicBezTo>
                    <a:pt x="5051" y="38363"/>
                    <a:pt x="4744" y="38419"/>
                    <a:pt x="4437" y="38419"/>
                  </a:cubicBezTo>
                  <a:cubicBezTo>
                    <a:pt x="3889" y="38419"/>
                    <a:pt x="3342" y="38241"/>
                    <a:pt x="2908" y="37920"/>
                  </a:cubicBezTo>
                  <a:cubicBezTo>
                    <a:pt x="2206" y="37419"/>
                    <a:pt x="1805" y="36592"/>
                    <a:pt x="1630" y="35740"/>
                  </a:cubicBezTo>
                  <a:cubicBezTo>
                    <a:pt x="1454" y="34888"/>
                    <a:pt x="1454" y="34010"/>
                    <a:pt x="1479" y="33108"/>
                  </a:cubicBezTo>
                  <a:cubicBezTo>
                    <a:pt x="1504" y="32231"/>
                    <a:pt x="1529" y="31329"/>
                    <a:pt x="1554" y="30451"/>
                  </a:cubicBezTo>
                  <a:cubicBezTo>
                    <a:pt x="1579" y="28672"/>
                    <a:pt x="1605" y="26893"/>
                    <a:pt x="1605" y="25113"/>
                  </a:cubicBezTo>
                  <a:cubicBezTo>
                    <a:pt x="1579" y="23359"/>
                    <a:pt x="1554" y="21579"/>
                    <a:pt x="1429" y="19800"/>
                  </a:cubicBezTo>
                  <a:cubicBezTo>
                    <a:pt x="1304" y="18020"/>
                    <a:pt x="1153" y="16241"/>
                    <a:pt x="978" y="14487"/>
                  </a:cubicBezTo>
                  <a:cubicBezTo>
                    <a:pt x="657" y="11001"/>
                    <a:pt x="360" y="7515"/>
                    <a:pt x="424" y="4029"/>
                  </a:cubicBezTo>
                  <a:lnTo>
                    <a:pt x="424" y="4029"/>
                  </a:lnTo>
                  <a:cubicBezTo>
                    <a:pt x="7166" y="3724"/>
                    <a:pt x="13859" y="3004"/>
                    <a:pt x="20577" y="2456"/>
                  </a:cubicBezTo>
                  <a:lnTo>
                    <a:pt x="30728" y="1654"/>
                  </a:lnTo>
                  <a:cubicBezTo>
                    <a:pt x="32407" y="1529"/>
                    <a:pt x="34111" y="1379"/>
                    <a:pt x="35790" y="1203"/>
                  </a:cubicBezTo>
                  <a:lnTo>
                    <a:pt x="38347" y="953"/>
                  </a:lnTo>
                  <a:lnTo>
                    <a:pt x="39600" y="802"/>
                  </a:lnTo>
                  <a:lnTo>
                    <a:pt x="40226" y="727"/>
                  </a:lnTo>
                  <a:lnTo>
                    <a:pt x="40552" y="702"/>
                  </a:lnTo>
                  <a:cubicBezTo>
                    <a:pt x="40586" y="693"/>
                    <a:pt x="40617" y="688"/>
                    <a:pt x="40651" y="682"/>
                  </a:cubicBezTo>
                  <a:close/>
                  <a:moveTo>
                    <a:pt x="41003" y="0"/>
                  </a:moveTo>
                  <a:lnTo>
                    <a:pt x="40753" y="226"/>
                  </a:lnTo>
                  <a:cubicBezTo>
                    <a:pt x="40728" y="251"/>
                    <a:pt x="40602" y="276"/>
                    <a:pt x="40502" y="276"/>
                  </a:cubicBezTo>
                  <a:lnTo>
                    <a:pt x="40176" y="326"/>
                  </a:lnTo>
                  <a:lnTo>
                    <a:pt x="39550" y="401"/>
                  </a:lnTo>
                  <a:lnTo>
                    <a:pt x="38296" y="552"/>
                  </a:lnTo>
                  <a:lnTo>
                    <a:pt x="35765" y="802"/>
                  </a:lnTo>
                  <a:cubicBezTo>
                    <a:pt x="34086" y="978"/>
                    <a:pt x="32382" y="1128"/>
                    <a:pt x="30702" y="1253"/>
                  </a:cubicBezTo>
                  <a:lnTo>
                    <a:pt x="20552" y="2080"/>
                  </a:lnTo>
                  <a:cubicBezTo>
                    <a:pt x="13785" y="2657"/>
                    <a:pt x="7018" y="3359"/>
                    <a:pt x="251" y="3684"/>
                  </a:cubicBezTo>
                  <a:lnTo>
                    <a:pt x="101" y="3710"/>
                  </a:lnTo>
                  <a:lnTo>
                    <a:pt x="101" y="3860"/>
                  </a:lnTo>
                  <a:cubicBezTo>
                    <a:pt x="1" y="7419"/>
                    <a:pt x="326" y="10978"/>
                    <a:pt x="652" y="14512"/>
                  </a:cubicBezTo>
                  <a:cubicBezTo>
                    <a:pt x="978" y="18045"/>
                    <a:pt x="1279" y="21579"/>
                    <a:pt x="1304" y="25138"/>
                  </a:cubicBezTo>
                  <a:cubicBezTo>
                    <a:pt x="1329" y="26893"/>
                    <a:pt x="1304" y="28672"/>
                    <a:pt x="1279" y="30451"/>
                  </a:cubicBezTo>
                  <a:cubicBezTo>
                    <a:pt x="1279" y="31329"/>
                    <a:pt x="1279" y="32231"/>
                    <a:pt x="1229" y="33108"/>
                  </a:cubicBezTo>
                  <a:cubicBezTo>
                    <a:pt x="1204" y="34010"/>
                    <a:pt x="1204" y="34913"/>
                    <a:pt x="1404" y="35790"/>
                  </a:cubicBezTo>
                  <a:cubicBezTo>
                    <a:pt x="1579" y="36667"/>
                    <a:pt x="2031" y="37544"/>
                    <a:pt x="2783" y="38096"/>
                  </a:cubicBezTo>
                  <a:cubicBezTo>
                    <a:pt x="3253" y="38452"/>
                    <a:pt x="3849" y="38631"/>
                    <a:pt x="4449" y="38631"/>
                  </a:cubicBezTo>
                  <a:cubicBezTo>
                    <a:pt x="4776" y="38631"/>
                    <a:pt x="5105" y="38578"/>
                    <a:pt x="5414" y="38472"/>
                  </a:cubicBezTo>
                  <a:cubicBezTo>
                    <a:pt x="6291" y="38146"/>
                    <a:pt x="6968" y="37419"/>
                    <a:pt x="7369" y="36617"/>
                  </a:cubicBezTo>
                  <a:cubicBezTo>
                    <a:pt x="7570" y="36216"/>
                    <a:pt x="7720" y="35790"/>
                    <a:pt x="7870" y="35364"/>
                  </a:cubicBezTo>
                  <a:lnTo>
                    <a:pt x="8046" y="34712"/>
                  </a:lnTo>
                  <a:lnTo>
                    <a:pt x="8096" y="34562"/>
                  </a:lnTo>
                  <a:lnTo>
                    <a:pt x="8121" y="34487"/>
                  </a:lnTo>
                  <a:cubicBezTo>
                    <a:pt x="8121" y="34462"/>
                    <a:pt x="8121" y="34462"/>
                    <a:pt x="8121" y="34462"/>
                  </a:cubicBezTo>
                  <a:cubicBezTo>
                    <a:pt x="8121" y="34462"/>
                    <a:pt x="8132" y="34450"/>
                    <a:pt x="8154" y="34450"/>
                  </a:cubicBezTo>
                  <a:cubicBezTo>
                    <a:pt x="8165" y="34450"/>
                    <a:pt x="8179" y="34453"/>
                    <a:pt x="8196" y="34462"/>
                  </a:cubicBezTo>
                  <a:lnTo>
                    <a:pt x="8246" y="34537"/>
                  </a:lnTo>
                  <a:lnTo>
                    <a:pt x="8346" y="34512"/>
                  </a:lnTo>
                  <a:cubicBezTo>
                    <a:pt x="8372" y="34487"/>
                    <a:pt x="8372" y="34487"/>
                    <a:pt x="8397" y="34487"/>
                  </a:cubicBezTo>
                  <a:lnTo>
                    <a:pt x="8547" y="34512"/>
                  </a:lnTo>
                  <a:lnTo>
                    <a:pt x="8798" y="34587"/>
                  </a:lnTo>
                  <a:lnTo>
                    <a:pt x="9349" y="34687"/>
                  </a:lnTo>
                  <a:lnTo>
                    <a:pt x="10477" y="34913"/>
                  </a:lnTo>
                  <a:lnTo>
                    <a:pt x="12682" y="35289"/>
                  </a:lnTo>
                  <a:lnTo>
                    <a:pt x="14913" y="35589"/>
                  </a:lnTo>
                  <a:lnTo>
                    <a:pt x="17169" y="35840"/>
                  </a:lnTo>
                  <a:cubicBezTo>
                    <a:pt x="20151" y="36116"/>
                    <a:pt x="23159" y="36266"/>
                    <a:pt x="26166" y="36316"/>
                  </a:cubicBezTo>
                  <a:cubicBezTo>
                    <a:pt x="27315" y="36335"/>
                    <a:pt x="28460" y="36344"/>
                    <a:pt x="29604" y="36344"/>
                  </a:cubicBezTo>
                  <a:cubicBezTo>
                    <a:pt x="31456" y="36344"/>
                    <a:pt x="33305" y="36322"/>
                    <a:pt x="35164" y="36291"/>
                  </a:cubicBezTo>
                  <a:lnTo>
                    <a:pt x="39650" y="36241"/>
                  </a:lnTo>
                  <a:lnTo>
                    <a:pt x="41906" y="36216"/>
                  </a:lnTo>
                  <a:cubicBezTo>
                    <a:pt x="42682" y="36216"/>
                    <a:pt x="43510" y="36191"/>
                    <a:pt x="44261" y="36166"/>
                  </a:cubicBezTo>
                  <a:cubicBezTo>
                    <a:pt x="44286" y="35765"/>
                    <a:pt x="44286" y="35339"/>
                    <a:pt x="44286" y="34938"/>
                  </a:cubicBezTo>
                  <a:lnTo>
                    <a:pt x="44236" y="33810"/>
                  </a:lnTo>
                  <a:lnTo>
                    <a:pt x="44161" y="31579"/>
                  </a:lnTo>
                  <a:cubicBezTo>
                    <a:pt x="44086" y="30076"/>
                    <a:pt x="44011" y="28597"/>
                    <a:pt x="43936" y="27093"/>
                  </a:cubicBezTo>
                  <a:cubicBezTo>
                    <a:pt x="43785" y="24111"/>
                    <a:pt x="43560" y="21128"/>
                    <a:pt x="43284" y="18171"/>
                  </a:cubicBezTo>
                  <a:cubicBezTo>
                    <a:pt x="42733" y="12206"/>
                    <a:pt x="41630" y="6341"/>
                    <a:pt x="41053" y="401"/>
                  </a:cubicBezTo>
                  <a:lnTo>
                    <a:pt x="410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1"/>
            <p:cNvSpPr/>
            <p:nvPr/>
          </p:nvSpPr>
          <p:spPr>
            <a:xfrm>
              <a:off x="2402775" y="3617550"/>
              <a:ext cx="865425" cy="115450"/>
            </a:xfrm>
            <a:custGeom>
              <a:rect b="b" l="l" r="r" t="t"/>
              <a:pathLst>
                <a:path extrusionOk="0" h="4618" w="34617">
                  <a:moveTo>
                    <a:pt x="34249" y="0"/>
                  </a:moveTo>
                  <a:cubicBezTo>
                    <a:pt x="34235" y="0"/>
                    <a:pt x="34220" y="2"/>
                    <a:pt x="34205" y="4"/>
                  </a:cubicBezTo>
                  <a:cubicBezTo>
                    <a:pt x="28240" y="806"/>
                    <a:pt x="22275" y="1633"/>
                    <a:pt x="16285" y="2385"/>
                  </a:cubicBezTo>
                  <a:cubicBezTo>
                    <a:pt x="10897" y="3062"/>
                    <a:pt x="5458" y="3513"/>
                    <a:pt x="95" y="4415"/>
                  </a:cubicBezTo>
                  <a:cubicBezTo>
                    <a:pt x="0" y="4439"/>
                    <a:pt x="17" y="4618"/>
                    <a:pt x="103" y="4618"/>
                  </a:cubicBezTo>
                  <a:cubicBezTo>
                    <a:pt x="108" y="4618"/>
                    <a:pt x="114" y="4617"/>
                    <a:pt x="120" y="4616"/>
                  </a:cubicBezTo>
                  <a:cubicBezTo>
                    <a:pt x="11523" y="4089"/>
                    <a:pt x="23052" y="2159"/>
                    <a:pt x="34330" y="480"/>
                  </a:cubicBezTo>
                  <a:cubicBezTo>
                    <a:pt x="34616" y="433"/>
                    <a:pt x="34517" y="0"/>
                    <a:pt x="34249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1"/>
            <p:cNvSpPr/>
            <p:nvPr/>
          </p:nvSpPr>
          <p:spPr>
            <a:xfrm>
              <a:off x="2447100" y="4330675"/>
              <a:ext cx="1019450" cy="130975"/>
            </a:xfrm>
            <a:custGeom>
              <a:rect b="b" l="l" r="r" t="t"/>
              <a:pathLst>
                <a:path extrusionOk="0" h="5239" w="40778">
                  <a:moveTo>
                    <a:pt x="3434" y="0"/>
                  </a:moveTo>
                  <a:cubicBezTo>
                    <a:pt x="3134" y="1529"/>
                    <a:pt x="2632" y="3509"/>
                    <a:pt x="1" y="4086"/>
                  </a:cubicBezTo>
                  <a:cubicBezTo>
                    <a:pt x="5916" y="4412"/>
                    <a:pt x="13209" y="5239"/>
                    <a:pt x="19149" y="5239"/>
                  </a:cubicBezTo>
                  <a:cubicBezTo>
                    <a:pt x="22432" y="5239"/>
                    <a:pt x="25690" y="5138"/>
                    <a:pt x="28973" y="4963"/>
                  </a:cubicBezTo>
                  <a:cubicBezTo>
                    <a:pt x="31931" y="4787"/>
                    <a:pt x="39374" y="4136"/>
                    <a:pt x="40728" y="1053"/>
                  </a:cubicBezTo>
                  <a:cubicBezTo>
                    <a:pt x="40728" y="1028"/>
                    <a:pt x="40753" y="1003"/>
                    <a:pt x="40778" y="978"/>
                  </a:cubicBezTo>
                  <a:cubicBezTo>
                    <a:pt x="35097" y="978"/>
                    <a:pt x="29179" y="1216"/>
                    <a:pt x="23445" y="1216"/>
                  </a:cubicBezTo>
                  <a:cubicBezTo>
                    <a:pt x="22728" y="1216"/>
                    <a:pt x="22014" y="1212"/>
                    <a:pt x="21304" y="1203"/>
                  </a:cubicBezTo>
                  <a:cubicBezTo>
                    <a:pt x="20561" y="1197"/>
                    <a:pt x="19846" y="1196"/>
                    <a:pt x="19147" y="1196"/>
                  </a:cubicBezTo>
                  <a:cubicBezTo>
                    <a:pt x="18790" y="1196"/>
                    <a:pt x="18438" y="1196"/>
                    <a:pt x="18088" y="1196"/>
                  </a:cubicBezTo>
                  <a:cubicBezTo>
                    <a:pt x="13767" y="1196"/>
                    <a:pt x="9865" y="1153"/>
                    <a:pt x="34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2442725" y="4326300"/>
              <a:ext cx="1028100" cy="138600"/>
            </a:xfrm>
            <a:custGeom>
              <a:rect b="b" l="l" r="r" t="t"/>
              <a:pathLst>
                <a:path extrusionOk="0" h="5544" w="41124">
                  <a:moveTo>
                    <a:pt x="3755" y="381"/>
                  </a:moveTo>
                  <a:cubicBezTo>
                    <a:pt x="6782" y="917"/>
                    <a:pt x="9832" y="1306"/>
                    <a:pt x="12883" y="1454"/>
                  </a:cubicBezTo>
                  <a:cubicBezTo>
                    <a:pt x="16016" y="1629"/>
                    <a:pt x="19123" y="1554"/>
                    <a:pt x="22256" y="1604"/>
                  </a:cubicBezTo>
                  <a:cubicBezTo>
                    <a:pt x="25364" y="1604"/>
                    <a:pt x="28497" y="1529"/>
                    <a:pt x="31605" y="1454"/>
                  </a:cubicBezTo>
                  <a:lnTo>
                    <a:pt x="36266" y="1353"/>
                  </a:lnTo>
                  <a:lnTo>
                    <a:pt x="38622" y="1328"/>
                  </a:lnTo>
                  <a:lnTo>
                    <a:pt x="39775" y="1303"/>
                  </a:lnTo>
                  <a:cubicBezTo>
                    <a:pt x="39824" y="1307"/>
                    <a:pt x="39872" y="1308"/>
                    <a:pt x="39919" y="1308"/>
                  </a:cubicBezTo>
                  <a:cubicBezTo>
                    <a:pt x="40187" y="1308"/>
                    <a:pt x="40435" y="1259"/>
                    <a:pt x="40724" y="1234"/>
                  </a:cubicBezTo>
                  <a:lnTo>
                    <a:pt x="40724" y="1234"/>
                  </a:lnTo>
                  <a:lnTo>
                    <a:pt x="40652" y="1353"/>
                  </a:lnTo>
                  <a:cubicBezTo>
                    <a:pt x="40602" y="1454"/>
                    <a:pt x="40527" y="1529"/>
                    <a:pt x="40477" y="1629"/>
                  </a:cubicBezTo>
                  <a:cubicBezTo>
                    <a:pt x="40352" y="1780"/>
                    <a:pt x="40226" y="1930"/>
                    <a:pt x="40076" y="2080"/>
                  </a:cubicBezTo>
                  <a:cubicBezTo>
                    <a:pt x="39775" y="2381"/>
                    <a:pt x="39424" y="2632"/>
                    <a:pt x="39048" y="2832"/>
                  </a:cubicBezTo>
                  <a:cubicBezTo>
                    <a:pt x="38321" y="3258"/>
                    <a:pt x="37494" y="3559"/>
                    <a:pt x="36667" y="3810"/>
                  </a:cubicBezTo>
                  <a:cubicBezTo>
                    <a:pt x="35013" y="4311"/>
                    <a:pt x="33284" y="4587"/>
                    <a:pt x="31554" y="4762"/>
                  </a:cubicBezTo>
                  <a:cubicBezTo>
                    <a:pt x="28096" y="5113"/>
                    <a:pt x="24587" y="5138"/>
                    <a:pt x="21103" y="5263"/>
                  </a:cubicBezTo>
                  <a:cubicBezTo>
                    <a:pt x="20464" y="5286"/>
                    <a:pt x="19824" y="5297"/>
                    <a:pt x="19183" y="5297"/>
                  </a:cubicBezTo>
                  <a:cubicBezTo>
                    <a:pt x="16333" y="5297"/>
                    <a:pt x="13476" y="5092"/>
                    <a:pt x="10652" y="4887"/>
                  </a:cubicBezTo>
                  <a:cubicBezTo>
                    <a:pt x="7482" y="4636"/>
                    <a:pt x="4311" y="4344"/>
                    <a:pt x="1122" y="4142"/>
                  </a:cubicBezTo>
                  <a:lnTo>
                    <a:pt x="1122" y="4142"/>
                  </a:lnTo>
                  <a:cubicBezTo>
                    <a:pt x="1284" y="4075"/>
                    <a:pt x="1444" y="3999"/>
                    <a:pt x="1604" y="3910"/>
                  </a:cubicBezTo>
                  <a:cubicBezTo>
                    <a:pt x="2030" y="3659"/>
                    <a:pt x="2431" y="3333"/>
                    <a:pt x="2732" y="2932"/>
                  </a:cubicBezTo>
                  <a:cubicBezTo>
                    <a:pt x="3324" y="2175"/>
                    <a:pt x="3580" y="1261"/>
                    <a:pt x="3755" y="381"/>
                  </a:cubicBezTo>
                  <a:close/>
                  <a:moveTo>
                    <a:pt x="3660" y="0"/>
                  </a:moveTo>
                  <a:cubicBezTo>
                    <a:pt x="3559" y="0"/>
                    <a:pt x="3459" y="50"/>
                    <a:pt x="3434" y="150"/>
                  </a:cubicBezTo>
                  <a:cubicBezTo>
                    <a:pt x="3259" y="1078"/>
                    <a:pt x="3008" y="2005"/>
                    <a:pt x="2457" y="2732"/>
                  </a:cubicBezTo>
                  <a:cubicBezTo>
                    <a:pt x="2181" y="3083"/>
                    <a:pt x="1830" y="3384"/>
                    <a:pt x="1429" y="3609"/>
                  </a:cubicBezTo>
                  <a:cubicBezTo>
                    <a:pt x="1028" y="3835"/>
                    <a:pt x="577" y="3985"/>
                    <a:pt x="126" y="4085"/>
                  </a:cubicBezTo>
                  <a:cubicBezTo>
                    <a:pt x="51" y="4110"/>
                    <a:pt x="0" y="4160"/>
                    <a:pt x="0" y="4261"/>
                  </a:cubicBezTo>
                  <a:cubicBezTo>
                    <a:pt x="0" y="4336"/>
                    <a:pt x="76" y="4436"/>
                    <a:pt x="176" y="4436"/>
                  </a:cubicBezTo>
                  <a:cubicBezTo>
                    <a:pt x="3660" y="4612"/>
                    <a:pt x="7118" y="4937"/>
                    <a:pt x="10627" y="5163"/>
                  </a:cubicBezTo>
                  <a:cubicBezTo>
                    <a:pt x="12356" y="5288"/>
                    <a:pt x="14111" y="5389"/>
                    <a:pt x="15865" y="5464"/>
                  </a:cubicBezTo>
                  <a:cubicBezTo>
                    <a:pt x="17594" y="5539"/>
                    <a:pt x="19349" y="5514"/>
                    <a:pt x="21103" y="5539"/>
                  </a:cubicBezTo>
                  <a:cubicBezTo>
                    <a:pt x="21343" y="5542"/>
                    <a:pt x="21583" y="5544"/>
                    <a:pt x="21823" y="5544"/>
                  </a:cubicBezTo>
                  <a:cubicBezTo>
                    <a:pt x="23337" y="5544"/>
                    <a:pt x="24848" y="5482"/>
                    <a:pt x="26341" y="5439"/>
                  </a:cubicBezTo>
                  <a:cubicBezTo>
                    <a:pt x="28096" y="5363"/>
                    <a:pt x="29850" y="5313"/>
                    <a:pt x="31605" y="5113"/>
                  </a:cubicBezTo>
                  <a:cubicBezTo>
                    <a:pt x="33334" y="4937"/>
                    <a:pt x="35088" y="4662"/>
                    <a:pt x="36768" y="4160"/>
                  </a:cubicBezTo>
                  <a:cubicBezTo>
                    <a:pt x="37620" y="3885"/>
                    <a:pt x="38447" y="3584"/>
                    <a:pt x="39224" y="3133"/>
                  </a:cubicBezTo>
                  <a:cubicBezTo>
                    <a:pt x="39600" y="2907"/>
                    <a:pt x="39976" y="2632"/>
                    <a:pt x="40301" y="2331"/>
                  </a:cubicBezTo>
                  <a:cubicBezTo>
                    <a:pt x="40477" y="2155"/>
                    <a:pt x="40627" y="2005"/>
                    <a:pt x="40753" y="1805"/>
                  </a:cubicBezTo>
                  <a:cubicBezTo>
                    <a:pt x="40803" y="1704"/>
                    <a:pt x="40878" y="1629"/>
                    <a:pt x="40928" y="1504"/>
                  </a:cubicBezTo>
                  <a:lnTo>
                    <a:pt x="41003" y="1353"/>
                  </a:lnTo>
                  <a:lnTo>
                    <a:pt x="41053" y="1278"/>
                  </a:lnTo>
                  <a:lnTo>
                    <a:pt x="41078" y="1254"/>
                  </a:lnTo>
                  <a:lnTo>
                    <a:pt x="41078" y="1254"/>
                  </a:lnTo>
                  <a:cubicBezTo>
                    <a:pt x="41069" y="1262"/>
                    <a:pt x="41065" y="1266"/>
                    <a:pt x="41064" y="1266"/>
                  </a:cubicBezTo>
                  <a:cubicBezTo>
                    <a:pt x="41060" y="1266"/>
                    <a:pt x="41124" y="1180"/>
                    <a:pt x="41103" y="1078"/>
                  </a:cubicBezTo>
                  <a:cubicBezTo>
                    <a:pt x="41016" y="1067"/>
                    <a:pt x="40925" y="1056"/>
                    <a:pt x="40831" y="1045"/>
                  </a:cubicBezTo>
                  <a:lnTo>
                    <a:pt x="40831" y="1045"/>
                  </a:lnTo>
                  <a:cubicBezTo>
                    <a:pt x="40830" y="1047"/>
                    <a:pt x="40829" y="1050"/>
                    <a:pt x="40828" y="1053"/>
                  </a:cubicBezTo>
                  <a:lnTo>
                    <a:pt x="40818" y="1053"/>
                  </a:lnTo>
                  <a:cubicBezTo>
                    <a:pt x="40820" y="1049"/>
                    <a:pt x="40822" y="1047"/>
                    <a:pt x="40824" y="1045"/>
                  </a:cubicBezTo>
                  <a:lnTo>
                    <a:pt x="40824" y="1045"/>
                  </a:lnTo>
                  <a:cubicBezTo>
                    <a:pt x="40826" y="1045"/>
                    <a:pt x="40829" y="1045"/>
                    <a:pt x="40831" y="1045"/>
                  </a:cubicBezTo>
                  <a:lnTo>
                    <a:pt x="40831" y="1045"/>
                  </a:lnTo>
                  <a:cubicBezTo>
                    <a:pt x="40832" y="1041"/>
                    <a:pt x="40832" y="1039"/>
                    <a:pt x="40831" y="1039"/>
                  </a:cubicBezTo>
                  <a:lnTo>
                    <a:pt x="40831" y="1039"/>
                  </a:lnTo>
                  <a:cubicBezTo>
                    <a:pt x="40829" y="1039"/>
                    <a:pt x="40827" y="1041"/>
                    <a:pt x="40824" y="1045"/>
                  </a:cubicBezTo>
                  <a:lnTo>
                    <a:pt x="40824" y="1045"/>
                  </a:lnTo>
                  <a:cubicBezTo>
                    <a:pt x="40490" y="1008"/>
                    <a:pt x="40125" y="977"/>
                    <a:pt x="39775" y="977"/>
                  </a:cubicBezTo>
                  <a:lnTo>
                    <a:pt x="38597" y="1003"/>
                  </a:lnTo>
                  <a:lnTo>
                    <a:pt x="36266" y="1028"/>
                  </a:lnTo>
                  <a:lnTo>
                    <a:pt x="31605" y="1103"/>
                  </a:lnTo>
                  <a:cubicBezTo>
                    <a:pt x="29047" y="1144"/>
                    <a:pt x="26505" y="1185"/>
                    <a:pt x="23967" y="1185"/>
                  </a:cubicBezTo>
                  <a:cubicBezTo>
                    <a:pt x="23397" y="1185"/>
                    <a:pt x="22826" y="1183"/>
                    <a:pt x="22256" y="1178"/>
                  </a:cubicBezTo>
                  <a:cubicBezTo>
                    <a:pt x="21710" y="1174"/>
                    <a:pt x="21164" y="1172"/>
                    <a:pt x="20619" y="1172"/>
                  </a:cubicBezTo>
                  <a:cubicBezTo>
                    <a:pt x="19786" y="1172"/>
                    <a:pt x="18955" y="1175"/>
                    <a:pt x="18125" y="1175"/>
                  </a:cubicBezTo>
                  <a:cubicBezTo>
                    <a:pt x="16383" y="1175"/>
                    <a:pt x="14645" y="1162"/>
                    <a:pt x="12908" y="1078"/>
                  </a:cubicBezTo>
                  <a:cubicBezTo>
                    <a:pt x="9800" y="927"/>
                    <a:pt x="6717" y="551"/>
                    <a:pt x="36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4" name="Google Shape;854;p31"/>
          <p:cNvGrpSpPr/>
          <p:nvPr/>
        </p:nvGrpSpPr>
        <p:grpSpPr>
          <a:xfrm rot="-899867">
            <a:off x="7427159" y="1832302"/>
            <a:ext cx="783695" cy="738590"/>
            <a:chOff x="6525464" y="1900345"/>
            <a:chExt cx="563663" cy="531138"/>
          </a:xfrm>
        </p:grpSpPr>
        <p:sp>
          <p:nvSpPr>
            <p:cNvPr id="855" name="Google Shape;855;p31"/>
            <p:cNvSpPr/>
            <p:nvPr/>
          </p:nvSpPr>
          <p:spPr>
            <a:xfrm>
              <a:off x="6525464" y="2012697"/>
              <a:ext cx="486121" cy="418786"/>
            </a:xfrm>
            <a:custGeom>
              <a:rect b="b" l="l" r="r" t="t"/>
              <a:pathLst>
                <a:path extrusionOk="0" h="18055" w="20958">
                  <a:moveTo>
                    <a:pt x="12812" y="1437"/>
                  </a:moveTo>
                  <a:cubicBezTo>
                    <a:pt x="13569" y="1437"/>
                    <a:pt x="14327" y="1607"/>
                    <a:pt x="15001" y="1940"/>
                  </a:cubicBezTo>
                  <a:cubicBezTo>
                    <a:pt x="16490" y="2693"/>
                    <a:pt x="17572" y="4119"/>
                    <a:pt x="18042" y="5702"/>
                  </a:cubicBezTo>
                  <a:cubicBezTo>
                    <a:pt x="18653" y="7755"/>
                    <a:pt x="18042" y="9495"/>
                    <a:pt x="16239" y="10640"/>
                  </a:cubicBezTo>
                  <a:cubicBezTo>
                    <a:pt x="13763" y="12207"/>
                    <a:pt x="10628" y="12129"/>
                    <a:pt x="8104" y="13555"/>
                  </a:cubicBezTo>
                  <a:cubicBezTo>
                    <a:pt x="8057" y="13508"/>
                    <a:pt x="7995" y="13445"/>
                    <a:pt x="7932" y="13398"/>
                  </a:cubicBezTo>
                  <a:cubicBezTo>
                    <a:pt x="7948" y="13398"/>
                    <a:pt x="7948" y="13383"/>
                    <a:pt x="7963" y="13383"/>
                  </a:cubicBezTo>
                  <a:cubicBezTo>
                    <a:pt x="8449" y="12928"/>
                    <a:pt x="8904" y="12458"/>
                    <a:pt x="9374" y="12003"/>
                  </a:cubicBezTo>
                  <a:cubicBezTo>
                    <a:pt x="9813" y="11580"/>
                    <a:pt x="10252" y="11172"/>
                    <a:pt x="10691" y="10765"/>
                  </a:cubicBezTo>
                  <a:cubicBezTo>
                    <a:pt x="10910" y="10561"/>
                    <a:pt x="11130" y="10357"/>
                    <a:pt x="11349" y="10154"/>
                  </a:cubicBezTo>
                  <a:cubicBezTo>
                    <a:pt x="11443" y="10075"/>
                    <a:pt x="11819" y="9840"/>
                    <a:pt x="11851" y="9762"/>
                  </a:cubicBezTo>
                  <a:cubicBezTo>
                    <a:pt x="12039" y="9715"/>
                    <a:pt x="12211" y="9558"/>
                    <a:pt x="12211" y="9339"/>
                  </a:cubicBezTo>
                  <a:cubicBezTo>
                    <a:pt x="12211" y="9323"/>
                    <a:pt x="12211" y="9292"/>
                    <a:pt x="12211" y="9276"/>
                  </a:cubicBezTo>
                  <a:cubicBezTo>
                    <a:pt x="12195" y="9009"/>
                    <a:pt x="12007" y="8853"/>
                    <a:pt x="11756" y="8837"/>
                  </a:cubicBezTo>
                  <a:cubicBezTo>
                    <a:pt x="11728" y="8833"/>
                    <a:pt x="11700" y="8831"/>
                    <a:pt x="11672" y="8831"/>
                  </a:cubicBezTo>
                  <a:cubicBezTo>
                    <a:pt x="11262" y="8831"/>
                    <a:pt x="10970" y="9247"/>
                    <a:pt x="10691" y="9511"/>
                  </a:cubicBezTo>
                  <a:cubicBezTo>
                    <a:pt x="10032" y="10122"/>
                    <a:pt x="9405" y="10749"/>
                    <a:pt x="8778" y="11408"/>
                  </a:cubicBezTo>
                  <a:cubicBezTo>
                    <a:pt x="8292" y="11893"/>
                    <a:pt x="7822" y="12395"/>
                    <a:pt x="7368" y="12928"/>
                  </a:cubicBezTo>
                  <a:cubicBezTo>
                    <a:pt x="7274" y="12850"/>
                    <a:pt x="7164" y="12771"/>
                    <a:pt x="7086" y="12709"/>
                  </a:cubicBezTo>
                  <a:cubicBezTo>
                    <a:pt x="7039" y="12662"/>
                    <a:pt x="6976" y="12630"/>
                    <a:pt x="6929" y="12599"/>
                  </a:cubicBezTo>
                  <a:cubicBezTo>
                    <a:pt x="7587" y="12050"/>
                    <a:pt x="8120" y="11188"/>
                    <a:pt x="8637" y="10624"/>
                  </a:cubicBezTo>
                  <a:cubicBezTo>
                    <a:pt x="9060" y="10169"/>
                    <a:pt x="9499" y="9715"/>
                    <a:pt x="9954" y="9276"/>
                  </a:cubicBezTo>
                  <a:cubicBezTo>
                    <a:pt x="10361" y="8884"/>
                    <a:pt x="10785" y="8649"/>
                    <a:pt x="10879" y="8069"/>
                  </a:cubicBezTo>
                  <a:cubicBezTo>
                    <a:pt x="10894" y="7903"/>
                    <a:pt x="10808" y="7723"/>
                    <a:pt x="10634" y="7723"/>
                  </a:cubicBezTo>
                  <a:cubicBezTo>
                    <a:pt x="10627" y="7723"/>
                    <a:pt x="10620" y="7723"/>
                    <a:pt x="10612" y="7724"/>
                  </a:cubicBezTo>
                  <a:cubicBezTo>
                    <a:pt x="9578" y="7771"/>
                    <a:pt x="8606" y="9245"/>
                    <a:pt x="7963" y="9950"/>
                  </a:cubicBezTo>
                  <a:cubicBezTo>
                    <a:pt x="7571" y="10389"/>
                    <a:pt x="7023" y="10906"/>
                    <a:pt x="6600" y="11486"/>
                  </a:cubicBezTo>
                  <a:cubicBezTo>
                    <a:pt x="6850" y="11031"/>
                    <a:pt x="7054" y="10545"/>
                    <a:pt x="7195" y="9981"/>
                  </a:cubicBezTo>
                  <a:cubicBezTo>
                    <a:pt x="7556" y="8680"/>
                    <a:pt x="7713" y="7332"/>
                    <a:pt x="8010" y="6031"/>
                  </a:cubicBezTo>
                  <a:cubicBezTo>
                    <a:pt x="8355" y="4542"/>
                    <a:pt x="8888" y="3053"/>
                    <a:pt x="10220" y="2191"/>
                  </a:cubicBezTo>
                  <a:cubicBezTo>
                    <a:pt x="10984" y="1685"/>
                    <a:pt x="11897" y="1437"/>
                    <a:pt x="12812" y="1437"/>
                  </a:cubicBezTo>
                  <a:close/>
                  <a:moveTo>
                    <a:pt x="5612" y="12834"/>
                  </a:moveTo>
                  <a:cubicBezTo>
                    <a:pt x="6020" y="13085"/>
                    <a:pt x="6412" y="13367"/>
                    <a:pt x="6772" y="13696"/>
                  </a:cubicBezTo>
                  <a:cubicBezTo>
                    <a:pt x="6709" y="13806"/>
                    <a:pt x="6662" y="13915"/>
                    <a:pt x="6662" y="14041"/>
                  </a:cubicBezTo>
                  <a:cubicBezTo>
                    <a:pt x="6427" y="13853"/>
                    <a:pt x="6208" y="13633"/>
                    <a:pt x="6161" y="13586"/>
                  </a:cubicBezTo>
                  <a:cubicBezTo>
                    <a:pt x="6051" y="13477"/>
                    <a:pt x="5816" y="13163"/>
                    <a:pt x="5549" y="12881"/>
                  </a:cubicBezTo>
                  <a:cubicBezTo>
                    <a:pt x="5581" y="12865"/>
                    <a:pt x="5596" y="12850"/>
                    <a:pt x="5612" y="12834"/>
                  </a:cubicBezTo>
                  <a:close/>
                  <a:moveTo>
                    <a:pt x="7180" y="14072"/>
                  </a:moveTo>
                  <a:cubicBezTo>
                    <a:pt x="7195" y="14088"/>
                    <a:pt x="7227" y="14104"/>
                    <a:pt x="7242" y="14119"/>
                  </a:cubicBezTo>
                  <a:cubicBezTo>
                    <a:pt x="7164" y="14182"/>
                    <a:pt x="7117" y="14245"/>
                    <a:pt x="7070" y="14323"/>
                  </a:cubicBezTo>
                  <a:cubicBezTo>
                    <a:pt x="7054" y="14307"/>
                    <a:pt x="7039" y="14307"/>
                    <a:pt x="7023" y="14292"/>
                  </a:cubicBezTo>
                  <a:cubicBezTo>
                    <a:pt x="7039" y="14276"/>
                    <a:pt x="7054" y="14260"/>
                    <a:pt x="7070" y="14245"/>
                  </a:cubicBezTo>
                  <a:cubicBezTo>
                    <a:pt x="7086" y="14229"/>
                    <a:pt x="7101" y="14198"/>
                    <a:pt x="7117" y="14182"/>
                  </a:cubicBezTo>
                  <a:cubicBezTo>
                    <a:pt x="7117" y="14151"/>
                    <a:pt x="7117" y="14135"/>
                    <a:pt x="7117" y="14119"/>
                  </a:cubicBezTo>
                  <a:lnTo>
                    <a:pt x="7133" y="14119"/>
                  </a:lnTo>
                  <a:cubicBezTo>
                    <a:pt x="7148" y="14104"/>
                    <a:pt x="7164" y="14088"/>
                    <a:pt x="7180" y="14072"/>
                  </a:cubicBezTo>
                  <a:close/>
                  <a:moveTo>
                    <a:pt x="4593" y="13336"/>
                  </a:moveTo>
                  <a:cubicBezTo>
                    <a:pt x="4938" y="13774"/>
                    <a:pt x="5377" y="14370"/>
                    <a:pt x="5879" y="14825"/>
                  </a:cubicBezTo>
                  <a:cubicBezTo>
                    <a:pt x="5738" y="14981"/>
                    <a:pt x="5612" y="15169"/>
                    <a:pt x="5455" y="15342"/>
                  </a:cubicBezTo>
                  <a:cubicBezTo>
                    <a:pt x="5346" y="15467"/>
                    <a:pt x="5236" y="15593"/>
                    <a:pt x="5142" y="15718"/>
                  </a:cubicBezTo>
                  <a:cubicBezTo>
                    <a:pt x="5017" y="15452"/>
                    <a:pt x="4860" y="15185"/>
                    <a:pt x="4766" y="14903"/>
                  </a:cubicBezTo>
                  <a:cubicBezTo>
                    <a:pt x="4609" y="14480"/>
                    <a:pt x="4484" y="14025"/>
                    <a:pt x="4358" y="13602"/>
                  </a:cubicBezTo>
                  <a:cubicBezTo>
                    <a:pt x="4437" y="13508"/>
                    <a:pt x="4515" y="13430"/>
                    <a:pt x="4578" y="13351"/>
                  </a:cubicBezTo>
                  <a:cubicBezTo>
                    <a:pt x="4593" y="13351"/>
                    <a:pt x="4593" y="13336"/>
                    <a:pt x="4593" y="13336"/>
                  </a:cubicBezTo>
                  <a:close/>
                  <a:moveTo>
                    <a:pt x="3935" y="14057"/>
                  </a:moveTo>
                  <a:cubicBezTo>
                    <a:pt x="3966" y="14825"/>
                    <a:pt x="4154" y="15702"/>
                    <a:pt x="4609" y="16298"/>
                  </a:cubicBezTo>
                  <a:cubicBezTo>
                    <a:pt x="4452" y="16439"/>
                    <a:pt x="4280" y="16580"/>
                    <a:pt x="4107" y="16690"/>
                  </a:cubicBezTo>
                  <a:cubicBezTo>
                    <a:pt x="3951" y="16000"/>
                    <a:pt x="3684" y="15342"/>
                    <a:pt x="3324" y="14746"/>
                  </a:cubicBezTo>
                  <a:cubicBezTo>
                    <a:pt x="3512" y="14511"/>
                    <a:pt x="3716" y="14276"/>
                    <a:pt x="3935" y="14057"/>
                  </a:cubicBezTo>
                  <a:close/>
                  <a:moveTo>
                    <a:pt x="2916" y="15279"/>
                  </a:moveTo>
                  <a:cubicBezTo>
                    <a:pt x="3073" y="15828"/>
                    <a:pt x="3214" y="16376"/>
                    <a:pt x="3324" y="16925"/>
                  </a:cubicBezTo>
                  <a:cubicBezTo>
                    <a:pt x="3308" y="16926"/>
                    <a:pt x="3292" y="16926"/>
                    <a:pt x="3276" y="16926"/>
                  </a:cubicBezTo>
                  <a:cubicBezTo>
                    <a:pt x="2903" y="16926"/>
                    <a:pt x="2569" y="16748"/>
                    <a:pt x="2524" y="16267"/>
                  </a:cubicBezTo>
                  <a:cubicBezTo>
                    <a:pt x="2509" y="15922"/>
                    <a:pt x="2728" y="15577"/>
                    <a:pt x="2916" y="15279"/>
                  </a:cubicBezTo>
                  <a:close/>
                  <a:moveTo>
                    <a:pt x="12793" y="0"/>
                  </a:moveTo>
                  <a:cubicBezTo>
                    <a:pt x="10898" y="0"/>
                    <a:pt x="9032" y="816"/>
                    <a:pt x="7885" y="2473"/>
                  </a:cubicBezTo>
                  <a:cubicBezTo>
                    <a:pt x="6897" y="3900"/>
                    <a:pt x="6600" y="5639"/>
                    <a:pt x="6333" y="7301"/>
                  </a:cubicBezTo>
                  <a:cubicBezTo>
                    <a:pt x="6114" y="8665"/>
                    <a:pt x="5926" y="10310"/>
                    <a:pt x="5299" y="11643"/>
                  </a:cubicBezTo>
                  <a:cubicBezTo>
                    <a:pt x="5048" y="11674"/>
                    <a:pt x="4860" y="11909"/>
                    <a:pt x="4875" y="12160"/>
                  </a:cubicBezTo>
                  <a:cubicBezTo>
                    <a:pt x="4812" y="12125"/>
                    <a:pt x="4745" y="12108"/>
                    <a:pt x="4678" y="12108"/>
                  </a:cubicBezTo>
                  <a:cubicBezTo>
                    <a:pt x="4562" y="12108"/>
                    <a:pt x="4448" y="12160"/>
                    <a:pt x="4358" y="12270"/>
                  </a:cubicBezTo>
                  <a:cubicBezTo>
                    <a:pt x="4248" y="12411"/>
                    <a:pt x="4233" y="12567"/>
                    <a:pt x="4264" y="12709"/>
                  </a:cubicBezTo>
                  <a:cubicBezTo>
                    <a:pt x="4217" y="12724"/>
                    <a:pt x="4170" y="12740"/>
                    <a:pt x="4123" y="12756"/>
                  </a:cubicBezTo>
                  <a:cubicBezTo>
                    <a:pt x="2603" y="13430"/>
                    <a:pt x="1" y="16611"/>
                    <a:pt x="2383" y="17834"/>
                  </a:cubicBezTo>
                  <a:cubicBezTo>
                    <a:pt x="2689" y="17987"/>
                    <a:pt x="3007" y="18055"/>
                    <a:pt x="3323" y="18055"/>
                  </a:cubicBezTo>
                  <a:cubicBezTo>
                    <a:pt x="3947" y="18055"/>
                    <a:pt x="4564" y="17791"/>
                    <a:pt x="5064" y="17395"/>
                  </a:cubicBezTo>
                  <a:cubicBezTo>
                    <a:pt x="5612" y="16956"/>
                    <a:pt x="6035" y="16408"/>
                    <a:pt x="6490" y="15890"/>
                  </a:cubicBezTo>
                  <a:cubicBezTo>
                    <a:pt x="6662" y="15702"/>
                    <a:pt x="6803" y="15546"/>
                    <a:pt x="6913" y="15389"/>
                  </a:cubicBezTo>
                  <a:cubicBezTo>
                    <a:pt x="6960" y="15405"/>
                    <a:pt x="7007" y="15405"/>
                    <a:pt x="7054" y="15405"/>
                  </a:cubicBezTo>
                  <a:cubicBezTo>
                    <a:pt x="7100" y="15411"/>
                    <a:pt x="7150" y="15415"/>
                    <a:pt x="7203" y="15415"/>
                  </a:cubicBezTo>
                  <a:cubicBezTo>
                    <a:pt x="7278" y="15415"/>
                    <a:pt x="7357" y="15407"/>
                    <a:pt x="7430" y="15389"/>
                  </a:cubicBezTo>
                  <a:cubicBezTo>
                    <a:pt x="7487" y="15411"/>
                    <a:pt x="7550" y="15424"/>
                    <a:pt x="7616" y="15424"/>
                  </a:cubicBezTo>
                  <a:cubicBezTo>
                    <a:pt x="7734" y="15424"/>
                    <a:pt x="7864" y="15385"/>
                    <a:pt x="7995" y="15295"/>
                  </a:cubicBezTo>
                  <a:cubicBezTo>
                    <a:pt x="11255" y="13006"/>
                    <a:pt x="16051" y="13743"/>
                    <a:pt x="18700" y="10404"/>
                  </a:cubicBezTo>
                  <a:cubicBezTo>
                    <a:pt x="20957" y="7567"/>
                    <a:pt x="19327" y="3241"/>
                    <a:pt x="16678" y="1266"/>
                  </a:cubicBezTo>
                  <a:cubicBezTo>
                    <a:pt x="15542" y="425"/>
                    <a:pt x="14160" y="0"/>
                    <a:pt x="12793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1"/>
            <p:cNvSpPr/>
            <p:nvPr/>
          </p:nvSpPr>
          <p:spPr>
            <a:xfrm>
              <a:off x="6583263" y="2063306"/>
              <a:ext cx="77379" cy="46042"/>
            </a:xfrm>
            <a:custGeom>
              <a:rect b="b" l="l" r="r" t="t"/>
              <a:pathLst>
                <a:path extrusionOk="0" h="1985" w="3336">
                  <a:moveTo>
                    <a:pt x="1000" y="0"/>
                  </a:moveTo>
                  <a:cubicBezTo>
                    <a:pt x="614" y="0"/>
                    <a:pt x="248" y="250"/>
                    <a:pt x="142" y="636"/>
                  </a:cubicBezTo>
                  <a:cubicBezTo>
                    <a:pt x="1" y="1122"/>
                    <a:pt x="299" y="1545"/>
                    <a:pt x="738" y="1702"/>
                  </a:cubicBezTo>
                  <a:cubicBezTo>
                    <a:pt x="1318" y="1921"/>
                    <a:pt x="1913" y="1953"/>
                    <a:pt x="2525" y="1984"/>
                  </a:cubicBezTo>
                  <a:cubicBezTo>
                    <a:pt x="2530" y="1984"/>
                    <a:pt x="2536" y="1984"/>
                    <a:pt x="2542" y="1984"/>
                  </a:cubicBezTo>
                  <a:cubicBezTo>
                    <a:pt x="3170" y="1984"/>
                    <a:pt x="3335" y="1135"/>
                    <a:pt x="2838" y="808"/>
                  </a:cubicBezTo>
                  <a:cubicBezTo>
                    <a:pt x="2321" y="479"/>
                    <a:pt x="1804" y="181"/>
                    <a:pt x="1208" y="25"/>
                  </a:cubicBezTo>
                  <a:cubicBezTo>
                    <a:pt x="1139" y="8"/>
                    <a:pt x="1069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1"/>
            <p:cNvSpPr/>
            <p:nvPr/>
          </p:nvSpPr>
          <p:spPr>
            <a:xfrm>
              <a:off x="6661426" y="1973986"/>
              <a:ext cx="56387" cy="43073"/>
            </a:xfrm>
            <a:custGeom>
              <a:rect b="b" l="l" r="r" t="t"/>
              <a:pathLst>
                <a:path extrusionOk="0" h="1857" w="2431">
                  <a:moveTo>
                    <a:pt x="629" y="1"/>
                  </a:moveTo>
                  <a:cubicBezTo>
                    <a:pt x="291" y="1"/>
                    <a:pt x="0" y="333"/>
                    <a:pt x="111" y="678"/>
                  </a:cubicBezTo>
                  <a:cubicBezTo>
                    <a:pt x="236" y="1117"/>
                    <a:pt x="565" y="1399"/>
                    <a:pt x="941" y="1603"/>
                  </a:cubicBezTo>
                  <a:cubicBezTo>
                    <a:pt x="1112" y="1750"/>
                    <a:pt x="1323" y="1857"/>
                    <a:pt x="1545" y="1857"/>
                  </a:cubicBezTo>
                  <a:cubicBezTo>
                    <a:pt x="1630" y="1857"/>
                    <a:pt x="1717" y="1841"/>
                    <a:pt x="1803" y="1807"/>
                  </a:cubicBezTo>
                  <a:cubicBezTo>
                    <a:pt x="2180" y="1666"/>
                    <a:pt x="2430" y="1352"/>
                    <a:pt x="2368" y="945"/>
                  </a:cubicBezTo>
                  <a:cubicBezTo>
                    <a:pt x="2321" y="568"/>
                    <a:pt x="1992" y="255"/>
                    <a:pt x="1600" y="255"/>
                  </a:cubicBezTo>
                  <a:lnTo>
                    <a:pt x="1553" y="255"/>
                  </a:lnTo>
                  <a:cubicBezTo>
                    <a:pt x="1506" y="239"/>
                    <a:pt x="1443" y="224"/>
                    <a:pt x="1380" y="224"/>
                  </a:cubicBezTo>
                  <a:cubicBezTo>
                    <a:pt x="1318" y="224"/>
                    <a:pt x="1271" y="208"/>
                    <a:pt x="1224" y="192"/>
                  </a:cubicBezTo>
                  <a:cubicBezTo>
                    <a:pt x="1114" y="145"/>
                    <a:pt x="957" y="83"/>
                    <a:pt x="769" y="20"/>
                  </a:cubicBezTo>
                  <a:cubicBezTo>
                    <a:pt x="722" y="7"/>
                    <a:pt x="6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6814135" y="1900345"/>
              <a:ext cx="41102" cy="67080"/>
            </a:xfrm>
            <a:custGeom>
              <a:rect b="b" l="l" r="r" t="t"/>
              <a:pathLst>
                <a:path extrusionOk="0" h="2892" w="1772">
                  <a:moveTo>
                    <a:pt x="802" y="0"/>
                  </a:moveTo>
                  <a:cubicBezTo>
                    <a:pt x="585" y="0"/>
                    <a:pt x="377" y="138"/>
                    <a:pt x="298" y="373"/>
                  </a:cubicBezTo>
                  <a:cubicBezTo>
                    <a:pt x="141" y="844"/>
                    <a:pt x="204" y="1361"/>
                    <a:pt x="110" y="1831"/>
                  </a:cubicBezTo>
                  <a:cubicBezTo>
                    <a:pt x="0" y="2333"/>
                    <a:pt x="282" y="2819"/>
                    <a:pt x="815" y="2881"/>
                  </a:cubicBezTo>
                  <a:cubicBezTo>
                    <a:pt x="857" y="2888"/>
                    <a:pt x="899" y="2891"/>
                    <a:pt x="940" y="2891"/>
                  </a:cubicBezTo>
                  <a:cubicBezTo>
                    <a:pt x="1379" y="2891"/>
                    <a:pt x="1771" y="2523"/>
                    <a:pt x="1771" y="2051"/>
                  </a:cubicBezTo>
                  <a:cubicBezTo>
                    <a:pt x="1756" y="1408"/>
                    <a:pt x="1677" y="624"/>
                    <a:pt x="1176" y="154"/>
                  </a:cubicBezTo>
                  <a:cubicBezTo>
                    <a:pt x="1065" y="49"/>
                    <a:pt x="932" y="0"/>
                    <a:pt x="80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1"/>
            <p:cNvSpPr/>
            <p:nvPr/>
          </p:nvSpPr>
          <p:spPr>
            <a:xfrm>
              <a:off x="6970462" y="1971295"/>
              <a:ext cx="55042" cy="65062"/>
            </a:xfrm>
            <a:custGeom>
              <a:rect b="b" l="l" r="r" t="t"/>
              <a:pathLst>
                <a:path extrusionOk="0" h="2805" w="2373">
                  <a:moveTo>
                    <a:pt x="1866" y="1"/>
                  </a:moveTo>
                  <a:cubicBezTo>
                    <a:pt x="1787" y="1"/>
                    <a:pt x="1702" y="23"/>
                    <a:pt x="1615" y="73"/>
                  </a:cubicBezTo>
                  <a:cubicBezTo>
                    <a:pt x="1285" y="261"/>
                    <a:pt x="1019" y="434"/>
                    <a:pt x="752" y="731"/>
                  </a:cubicBezTo>
                  <a:cubicBezTo>
                    <a:pt x="486" y="1029"/>
                    <a:pt x="141" y="1390"/>
                    <a:pt x="63" y="1782"/>
                  </a:cubicBezTo>
                  <a:cubicBezTo>
                    <a:pt x="0" y="2111"/>
                    <a:pt x="78" y="2424"/>
                    <a:pt x="345" y="2628"/>
                  </a:cubicBezTo>
                  <a:cubicBezTo>
                    <a:pt x="491" y="2737"/>
                    <a:pt x="679" y="2804"/>
                    <a:pt x="866" y="2804"/>
                  </a:cubicBezTo>
                  <a:cubicBezTo>
                    <a:pt x="1001" y="2804"/>
                    <a:pt x="1136" y="2770"/>
                    <a:pt x="1254" y="2691"/>
                  </a:cubicBezTo>
                  <a:cubicBezTo>
                    <a:pt x="1599" y="2471"/>
                    <a:pt x="1834" y="2079"/>
                    <a:pt x="2006" y="1703"/>
                  </a:cubicBezTo>
                  <a:cubicBezTo>
                    <a:pt x="2085" y="1531"/>
                    <a:pt x="2179" y="1358"/>
                    <a:pt x="2242" y="1186"/>
                  </a:cubicBezTo>
                  <a:cubicBezTo>
                    <a:pt x="2304" y="998"/>
                    <a:pt x="2304" y="810"/>
                    <a:pt x="2336" y="622"/>
                  </a:cubicBezTo>
                  <a:cubicBezTo>
                    <a:pt x="2373" y="301"/>
                    <a:pt x="2158" y="1"/>
                    <a:pt x="1866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1"/>
            <p:cNvSpPr/>
            <p:nvPr/>
          </p:nvSpPr>
          <p:spPr>
            <a:xfrm>
              <a:off x="7020979" y="2104870"/>
              <a:ext cx="65108" cy="40545"/>
            </a:xfrm>
            <a:custGeom>
              <a:rect b="b" l="l" r="r" t="t"/>
              <a:pathLst>
                <a:path extrusionOk="0" h="1748" w="2807">
                  <a:moveTo>
                    <a:pt x="1900" y="0"/>
                  </a:moveTo>
                  <a:cubicBezTo>
                    <a:pt x="1827" y="0"/>
                    <a:pt x="1752" y="11"/>
                    <a:pt x="1678" y="35"/>
                  </a:cubicBezTo>
                  <a:cubicBezTo>
                    <a:pt x="1223" y="192"/>
                    <a:pt x="565" y="270"/>
                    <a:pt x="236" y="647"/>
                  </a:cubicBezTo>
                  <a:cubicBezTo>
                    <a:pt x="48" y="866"/>
                    <a:pt x="1" y="1227"/>
                    <a:pt x="236" y="1430"/>
                  </a:cubicBezTo>
                  <a:cubicBezTo>
                    <a:pt x="531" y="1685"/>
                    <a:pt x="911" y="1747"/>
                    <a:pt x="1292" y="1747"/>
                  </a:cubicBezTo>
                  <a:cubicBezTo>
                    <a:pt x="1498" y="1747"/>
                    <a:pt x="1705" y="1729"/>
                    <a:pt x="1897" y="1712"/>
                  </a:cubicBezTo>
                  <a:cubicBezTo>
                    <a:pt x="2399" y="1665"/>
                    <a:pt x="2807" y="1289"/>
                    <a:pt x="2728" y="756"/>
                  </a:cubicBezTo>
                  <a:cubicBezTo>
                    <a:pt x="2675" y="345"/>
                    <a:pt x="2307" y="0"/>
                    <a:pt x="190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6997367" y="2251247"/>
              <a:ext cx="91759" cy="51748"/>
            </a:xfrm>
            <a:custGeom>
              <a:rect b="b" l="l" r="r" t="t"/>
              <a:pathLst>
                <a:path extrusionOk="0" h="2231" w="3956">
                  <a:moveTo>
                    <a:pt x="1073" y="1"/>
                  </a:moveTo>
                  <a:cubicBezTo>
                    <a:pt x="887" y="1"/>
                    <a:pt x="710" y="19"/>
                    <a:pt x="549" y="57"/>
                  </a:cubicBezTo>
                  <a:cubicBezTo>
                    <a:pt x="157" y="151"/>
                    <a:pt x="0" y="699"/>
                    <a:pt x="313" y="982"/>
                  </a:cubicBezTo>
                  <a:cubicBezTo>
                    <a:pt x="611" y="1264"/>
                    <a:pt x="987" y="1420"/>
                    <a:pt x="1364" y="1624"/>
                  </a:cubicBezTo>
                  <a:cubicBezTo>
                    <a:pt x="1740" y="1828"/>
                    <a:pt x="2132" y="2094"/>
                    <a:pt x="2555" y="2204"/>
                  </a:cubicBezTo>
                  <a:cubicBezTo>
                    <a:pt x="2623" y="2222"/>
                    <a:pt x="2691" y="2231"/>
                    <a:pt x="2757" y="2231"/>
                  </a:cubicBezTo>
                  <a:cubicBezTo>
                    <a:pt x="3435" y="2231"/>
                    <a:pt x="3956" y="1338"/>
                    <a:pt x="3370" y="809"/>
                  </a:cubicBezTo>
                  <a:cubicBezTo>
                    <a:pt x="2848" y="338"/>
                    <a:pt x="1880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1"/>
            <p:cNvSpPr/>
            <p:nvPr/>
          </p:nvSpPr>
          <p:spPr>
            <a:xfrm>
              <a:off x="6910112" y="2342353"/>
              <a:ext cx="45091" cy="67010"/>
            </a:xfrm>
            <a:custGeom>
              <a:rect b="b" l="l" r="r" t="t"/>
              <a:pathLst>
                <a:path extrusionOk="0" h="2889" w="1944">
                  <a:moveTo>
                    <a:pt x="468" y="1"/>
                  </a:moveTo>
                  <a:cubicBezTo>
                    <a:pt x="295" y="1"/>
                    <a:pt x="133" y="107"/>
                    <a:pt x="79" y="282"/>
                  </a:cubicBezTo>
                  <a:cubicBezTo>
                    <a:pt x="79" y="298"/>
                    <a:pt x="63" y="345"/>
                    <a:pt x="32" y="439"/>
                  </a:cubicBezTo>
                  <a:cubicBezTo>
                    <a:pt x="0" y="565"/>
                    <a:pt x="32" y="706"/>
                    <a:pt x="63" y="831"/>
                  </a:cubicBezTo>
                  <a:cubicBezTo>
                    <a:pt x="79" y="941"/>
                    <a:pt x="63" y="862"/>
                    <a:pt x="79" y="1003"/>
                  </a:cubicBezTo>
                  <a:cubicBezTo>
                    <a:pt x="79" y="1082"/>
                    <a:pt x="94" y="1176"/>
                    <a:pt x="94" y="1254"/>
                  </a:cubicBezTo>
                  <a:cubicBezTo>
                    <a:pt x="94" y="1270"/>
                    <a:pt x="110" y="1333"/>
                    <a:pt x="110" y="1348"/>
                  </a:cubicBezTo>
                  <a:cubicBezTo>
                    <a:pt x="110" y="1427"/>
                    <a:pt x="126" y="1489"/>
                    <a:pt x="141" y="1568"/>
                  </a:cubicBezTo>
                  <a:cubicBezTo>
                    <a:pt x="141" y="1568"/>
                    <a:pt x="141" y="1615"/>
                    <a:pt x="157" y="1662"/>
                  </a:cubicBezTo>
                  <a:cubicBezTo>
                    <a:pt x="157" y="1693"/>
                    <a:pt x="157" y="1724"/>
                    <a:pt x="157" y="1724"/>
                  </a:cubicBezTo>
                  <a:cubicBezTo>
                    <a:pt x="157" y="1818"/>
                    <a:pt x="173" y="1913"/>
                    <a:pt x="188" y="1991"/>
                  </a:cubicBezTo>
                  <a:cubicBezTo>
                    <a:pt x="235" y="2242"/>
                    <a:pt x="345" y="2461"/>
                    <a:pt x="502" y="2649"/>
                  </a:cubicBezTo>
                  <a:cubicBezTo>
                    <a:pt x="641" y="2817"/>
                    <a:pt x="827" y="2889"/>
                    <a:pt x="1014" y="2889"/>
                  </a:cubicBezTo>
                  <a:cubicBezTo>
                    <a:pt x="1354" y="2889"/>
                    <a:pt x="1702" y="2653"/>
                    <a:pt x="1803" y="2320"/>
                  </a:cubicBezTo>
                  <a:cubicBezTo>
                    <a:pt x="1944" y="1803"/>
                    <a:pt x="1615" y="1286"/>
                    <a:pt x="1348" y="878"/>
                  </a:cubicBezTo>
                  <a:cubicBezTo>
                    <a:pt x="1303" y="810"/>
                    <a:pt x="1290" y="789"/>
                    <a:pt x="1292" y="789"/>
                  </a:cubicBezTo>
                  <a:lnTo>
                    <a:pt x="1292" y="789"/>
                  </a:lnTo>
                  <a:cubicBezTo>
                    <a:pt x="1295" y="789"/>
                    <a:pt x="1337" y="845"/>
                    <a:pt x="1339" y="845"/>
                  </a:cubicBezTo>
                  <a:cubicBezTo>
                    <a:pt x="1341" y="845"/>
                    <a:pt x="1332" y="830"/>
                    <a:pt x="1301" y="784"/>
                  </a:cubicBezTo>
                  <a:cubicBezTo>
                    <a:pt x="1257" y="725"/>
                    <a:pt x="1212" y="679"/>
                    <a:pt x="1181" y="622"/>
                  </a:cubicBezTo>
                  <a:lnTo>
                    <a:pt x="1181" y="622"/>
                  </a:lnTo>
                  <a:cubicBezTo>
                    <a:pt x="1186" y="628"/>
                    <a:pt x="1190" y="633"/>
                    <a:pt x="1191" y="633"/>
                  </a:cubicBezTo>
                  <a:cubicBezTo>
                    <a:pt x="1191" y="633"/>
                    <a:pt x="1187" y="627"/>
                    <a:pt x="1176" y="612"/>
                  </a:cubicBezTo>
                  <a:lnTo>
                    <a:pt x="1176" y="612"/>
                  </a:lnTo>
                  <a:cubicBezTo>
                    <a:pt x="1177" y="615"/>
                    <a:pt x="1179" y="618"/>
                    <a:pt x="1181" y="622"/>
                  </a:cubicBezTo>
                  <a:lnTo>
                    <a:pt x="1181" y="622"/>
                  </a:lnTo>
                  <a:cubicBezTo>
                    <a:pt x="1167" y="604"/>
                    <a:pt x="1144" y="573"/>
                    <a:pt x="1144" y="565"/>
                  </a:cubicBezTo>
                  <a:cubicBezTo>
                    <a:pt x="1113" y="518"/>
                    <a:pt x="1082" y="486"/>
                    <a:pt x="1066" y="439"/>
                  </a:cubicBezTo>
                  <a:cubicBezTo>
                    <a:pt x="988" y="314"/>
                    <a:pt x="925" y="204"/>
                    <a:pt x="800" y="126"/>
                  </a:cubicBezTo>
                  <a:cubicBezTo>
                    <a:pt x="737" y="94"/>
                    <a:pt x="706" y="63"/>
                    <a:pt x="690" y="63"/>
                  </a:cubicBezTo>
                  <a:cubicBezTo>
                    <a:pt x="619" y="21"/>
                    <a:pt x="543" y="1"/>
                    <a:pt x="46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1"/>
            <p:cNvSpPr/>
            <p:nvPr/>
          </p:nvSpPr>
          <p:spPr>
            <a:xfrm>
              <a:off x="6912292" y="2372528"/>
              <a:ext cx="371" cy="1299"/>
            </a:xfrm>
            <a:custGeom>
              <a:rect b="b" l="l" r="r" t="t"/>
              <a:pathLst>
                <a:path extrusionOk="0" h="56" w="16">
                  <a:moveTo>
                    <a:pt x="0" y="0"/>
                  </a:moveTo>
                  <a:cubicBezTo>
                    <a:pt x="0" y="5"/>
                    <a:pt x="2" y="10"/>
                    <a:pt x="4" y="15"/>
                  </a:cubicBezTo>
                  <a:lnTo>
                    <a:pt x="4" y="15"/>
                  </a:lnTo>
                  <a:cubicBezTo>
                    <a:pt x="3" y="11"/>
                    <a:pt x="2" y="6"/>
                    <a:pt x="0" y="0"/>
                  </a:cubicBezTo>
                  <a:close/>
                  <a:moveTo>
                    <a:pt x="4" y="15"/>
                  </a:moveTo>
                  <a:lnTo>
                    <a:pt x="4" y="15"/>
                  </a:lnTo>
                  <a:cubicBezTo>
                    <a:pt x="12" y="45"/>
                    <a:pt x="14" y="56"/>
                    <a:pt x="15" y="56"/>
                  </a:cubicBezTo>
                  <a:cubicBezTo>
                    <a:pt x="16" y="56"/>
                    <a:pt x="16" y="52"/>
                    <a:pt x="16" y="47"/>
                  </a:cubicBezTo>
                  <a:cubicBezTo>
                    <a:pt x="16" y="37"/>
                    <a:pt x="9" y="26"/>
                    <a:pt x="4" y="15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6798131" y="2379533"/>
              <a:ext cx="36370" cy="51493"/>
            </a:xfrm>
            <a:custGeom>
              <a:rect b="b" l="l" r="r" t="t"/>
              <a:pathLst>
                <a:path extrusionOk="0" h="2220" w="1568">
                  <a:moveTo>
                    <a:pt x="600" y="0"/>
                  </a:moveTo>
                  <a:cubicBezTo>
                    <a:pt x="481" y="0"/>
                    <a:pt x="366" y="55"/>
                    <a:pt x="314" y="168"/>
                  </a:cubicBezTo>
                  <a:cubicBezTo>
                    <a:pt x="173" y="435"/>
                    <a:pt x="157" y="780"/>
                    <a:pt x="126" y="1109"/>
                  </a:cubicBezTo>
                  <a:cubicBezTo>
                    <a:pt x="0" y="1328"/>
                    <a:pt x="16" y="1642"/>
                    <a:pt x="142" y="1846"/>
                  </a:cubicBezTo>
                  <a:cubicBezTo>
                    <a:pt x="266" y="2082"/>
                    <a:pt x="518" y="2219"/>
                    <a:pt x="781" y="2219"/>
                  </a:cubicBezTo>
                  <a:cubicBezTo>
                    <a:pt x="850" y="2219"/>
                    <a:pt x="920" y="2210"/>
                    <a:pt x="988" y="2190"/>
                  </a:cubicBezTo>
                  <a:cubicBezTo>
                    <a:pt x="1270" y="2112"/>
                    <a:pt x="1474" y="1861"/>
                    <a:pt x="1521" y="1579"/>
                  </a:cubicBezTo>
                  <a:cubicBezTo>
                    <a:pt x="1568" y="1313"/>
                    <a:pt x="1458" y="1093"/>
                    <a:pt x="1286" y="937"/>
                  </a:cubicBezTo>
                  <a:cubicBezTo>
                    <a:pt x="1239" y="842"/>
                    <a:pt x="1192" y="733"/>
                    <a:pt x="1145" y="623"/>
                  </a:cubicBezTo>
                  <a:cubicBezTo>
                    <a:pt x="1066" y="435"/>
                    <a:pt x="1004" y="247"/>
                    <a:pt x="863" y="106"/>
                  </a:cubicBezTo>
                  <a:cubicBezTo>
                    <a:pt x="793" y="36"/>
                    <a:pt x="695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1"/>
            <p:cNvSpPr/>
            <p:nvPr/>
          </p:nvSpPr>
          <p:spPr>
            <a:xfrm>
              <a:off x="6570553" y="2203630"/>
              <a:ext cx="48918" cy="28136"/>
            </a:xfrm>
            <a:custGeom>
              <a:rect b="b" l="l" r="r" t="t"/>
              <a:pathLst>
                <a:path extrusionOk="0" h="1213" w="2109">
                  <a:moveTo>
                    <a:pt x="1463" y="1"/>
                  </a:moveTo>
                  <a:cubicBezTo>
                    <a:pt x="1410" y="1"/>
                    <a:pt x="1356" y="8"/>
                    <a:pt x="1301" y="25"/>
                  </a:cubicBezTo>
                  <a:cubicBezTo>
                    <a:pt x="1098" y="72"/>
                    <a:pt x="909" y="56"/>
                    <a:pt x="706" y="103"/>
                  </a:cubicBezTo>
                  <a:cubicBezTo>
                    <a:pt x="502" y="135"/>
                    <a:pt x="361" y="213"/>
                    <a:pt x="157" y="276"/>
                  </a:cubicBezTo>
                  <a:cubicBezTo>
                    <a:pt x="16" y="323"/>
                    <a:pt x="0" y="511"/>
                    <a:pt x="126" y="589"/>
                  </a:cubicBezTo>
                  <a:cubicBezTo>
                    <a:pt x="282" y="699"/>
                    <a:pt x="424" y="824"/>
                    <a:pt x="612" y="903"/>
                  </a:cubicBezTo>
                  <a:cubicBezTo>
                    <a:pt x="784" y="997"/>
                    <a:pt x="972" y="1028"/>
                    <a:pt x="1160" y="1122"/>
                  </a:cubicBezTo>
                  <a:cubicBezTo>
                    <a:pt x="1256" y="1184"/>
                    <a:pt x="1359" y="1213"/>
                    <a:pt x="1460" y="1213"/>
                  </a:cubicBezTo>
                  <a:cubicBezTo>
                    <a:pt x="1741" y="1213"/>
                    <a:pt x="2008" y="995"/>
                    <a:pt x="2054" y="683"/>
                  </a:cubicBezTo>
                  <a:cubicBezTo>
                    <a:pt x="2108" y="330"/>
                    <a:pt x="1809" y="1"/>
                    <a:pt x="1463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6" name="Google Shape;866;p31"/>
          <p:cNvGrpSpPr/>
          <p:nvPr/>
        </p:nvGrpSpPr>
        <p:grpSpPr>
          <a:xfrm>
            <a:off x="7037115" y="4677709"/>
            <a:ext cx="1745583" cy="230173"/>
            <a:chOff x="1394800" y="3522000"/>
            <a:chExt cx="1048650" cy="138275"/>
          </a:xfrm>
        </p:grpSpPr>
        <p:sp>
          <p:nvSpPr>
            <p:cNvPr id="867" name="Google Shape;867;p31"/>
            <p:cNvSpPr/>
            <p:nvPr/>
          </p:nvSpPr>
          <p:spPr>
            <a:xfrm>
              <a:off x="1394800" y="3522000"/>
              <a:ext cx="1048650" cy="125000"/>
            </a:xfrm>
            <a:custGeom>
              <a:rect b="b" l="l" r="r" t="t"/>
              <a:pathLst>
                <a:path extrusionOk="0" h="5000" w="41946">
                  <a:moveTo>
                    <a:pt x="39862" y="375"/>
                  </a:moveTo>
                  <a:cubicBezTo>
                    <a:pt x="39752" y="375"/>
                    <a:pt x="39641" y="393"/>
                    <a:pt x="39545" y="429"/>
                  </a:cubicBezTo>
                  <a:cubicBezTo>
                    <a:pt x="38422" y="860"/>
                    <a:pt x="37231" y="1220"/>
                    <a:pt x="36143" y="1737"/>
                  </a:cubicBezTo>
                  <a:cubicBezTo>
                    <a:pt x="35848" y="1880"/>
                    <a:pt x="35723" y="1951"/>
                    <a:pt x="35630" y="1951"/>
                  </a:cubicBezTo>
                  <a:cubicBezTo>
                    <a:pt x="35516" y="1951"/>
                    <a:pt x="35452" y="1837"/>
                    <a:pt x="35173" y="1598"/>
                  </a:cubicBezTo>
                  <a:cubicBezTo>
                    <a:pt x="34984" y="1431"/>
                    <a:pt x="34785" y="1277"/>
                    <a:pt x="34571" y="1141"/>
                  </a:cubicBezTo>
                  <a:lnTo>
                    <a:pt x="34571" y="1141"/>
                  </a:lnTo>
                  <a:cubicBezTo>
                    <a:pt x="34760" y="1337"/>
                    <a:pt x="34920" y="1576"/>
                    <a:pt x="35020" y="1741"/>
                  </a:cubicBezTo>
                  <a:cubicBezTo>
                    <a:pt x="35131" y="1926"/>
                    <a:pt x="35491" y="2693"/>
                    <a:pt x="35038" y="2721"/>
                  </a:cubicBezTo>
                  <a:cubicBezTo>
                    <a:pt x="34856" y="2736"/>
                    <a:pt x="34678" y="2739"/>
                    <a:pt x="34500" y="2739"/>
                  </a:cubicBezTo>
                  <a:cubicBezTo>
                    <a:pt x="34336" y="2739"/>
                    <a:pt x="34171" y="2736"/>
                    <a:pt x="34008" y="2725"/>
                  </a:cubicBezTo>
                  <a:lnTo>
                    <a:pt x="34008" y="2725"/>
                  </a:lnTo>
                  <a:cubicBezTo>
                    <a:pt x="34282" y="3003"/>
                    <a:pt x="34556" y="3274"/>
                    <a:pt x="34974" y="3420"/>
                  </a:cubicBezTo>
                  <a:cubicBezTo>
                    <a:pt x="35244" y="3516"/>
                    <a:pt x="35509" y="3559"/>
                    <a:pt x="35766" y="3559"/>
                  </a:cubicBezTo>
                  <a:cubicBezTo>
                    <a:pt x="36322" y="3559"/>
                    <a:pt x="36853" y="3370"/>
                    <a:pt x="37410" y="3164"/>
                  </a:cubicBezTo>
                  <a:cubicBezTo>
                    <a:pt x="38547" y="2736"/>
                    <a:pt x="39677" y="2290"/>
                    <a:pt x="40811" y="1851"/>
                  </a:cubicBezTo>
                  <a:cubicBezTo>
                    <a:pt x="41945" y="1416"/>
                    <a:pt x="40747" y="375"/>
                    <a:pt x="39862" y="375"/>
                  </a:cubicBezTo>
                  <a:close/>
                  <a:moveTo>
                    <a:pt x="1498" y="1719"/>
                  </a:moveTo>
                  <a:cubicBezTo>
                    <a:pt x="1242" y="1894"/>
                    <a:pt x="996" y="2076"/>
                    <a:pt x="761" y="2265"/>
                  </a:cubicBezTo>
                  <a:cubicBezTo>
                    <a:pt x="1" y="2874"/>
                    <a:pt x="1103" y="3669"/>
                    <a:pt x="1926" y="3669"/>
                  </a:cubicBezTo>
                  <a:cubicBezTo>
                    <a:pt x="2130" y="3669"/>
                    <a:pt x="2311" y="3623"/>
                    <a:pt x="2451" y="3513"/>
                  </a:cubicBezTo>
                  <a:cubicBezTo>
                    <a:pt x="2618" y="3381"/>
                    <a:pt x="2793" y="3242"/>
                    <a:pt x="2975" y="3106"/>
                  </a:cubicBezTo>
                  <a:cubicBezTo>
                    <a:pt x="2436" y="3031"/>
                    <a:pt x="1502" y="2211"/>
                    <a:pt x="1498" y="1719"/>
                  </a:cubicBezTo>
                  <a:close/>
                  <a:moveTo>
                    <a:pt x="6376" y="1"/>
                  </a:moveTo>
                  <a:cubicBezTo>
                    <a:pt x="5271" y="1"/>
                    <a:pt x="4137" y="310"/>
                    <a:pt x="3064" y="814"/>
                  </a:cubicBezTo>
                  <a:cubicBezTo>
                    <a:pt x="3998" y="475"/>
                    <a:pt x="4989" y="264"/>
                    <a:pt x="5977" y="264"/>
                  </a:cubicBezTo>
                  <a:cubicBezTo>
                    <a:pt x="6366" y="264"/>
                    <a:pt x="6755" y="297"/>
                    <a:pt x="7136" y="368"/>
                  </a:cubicBezTo>
                  <a:cubicBezTo>
                    <a:pt x="7849" y="500"/>
                    <a:pt x="8519" y="789"/>
                    <a:pt x="9090" y="1242"/>
                  </a:cubicBezTo>
                  <a:cubicBezTo>
                    <a:pt x="9771" y="1780"/>
                    <a:pt x="10310" y="2889"/>
                    <a:pt x="11236" y="3003"/>
                  </a:cubicBezTo>
                  <a:cubicBezTo>
                    <a:pt x="11843" y="3082"/>
                    <a:pt x="13137" y="4686"/>
                    <a:pt x="12449" y="4686"/>
                  </a:cubicBezTo>
                  <a:cubicBezTo>
                    <a:pt x="12428" y="4686"/>
                    <a:pt x="12403" y="4686"/>
                    <a:pt x="12378" y="4683"/>
                  </a:cubicBezTo>
                  <a:cubicBezTo>
                    <a:pt x="10777" y="4479"/>
                    <a:pt x="10120" y="3574"/>
                    <a:pt x="9033" y="2557"/>
                  </a:cubicBezTo>
                  <a:cubicBezTo>
                    <a:pt x="8787" y="2329"/>
                    <a:pt x="8501" y="2168"/>
                    <a:pt x="8191" y="2061"/>
                  </a:cubicBezTo>
                  <a:lnTo>
                    <a:pt x="8191" y="2061"/>
                  </a:lnTo>
                  <a:cubicBezTo>
                    <a:pt x="8366" y="2204"/>
                    <a:pt x="8534" y="2372"/>
                    <a:pt x="8698" y="2571"/>
                  </a:cubicBezTo>
                  <a:cubicBezTo>
                    <a:pt x="9742" y="3855"/>
                    <a:pt x="10719" y="4903"/>
                    <a:pt x="12481" y="4903"/>
                  </a:cubicBezTo>
                  <a:cubicBezTo>
                    <a:pt x="12528" y="4903"/>
                    <a:pt x="12574" y="4903"/>
                    <a:pt x="12620" y="4900"/>
                  </a:cubicBezTo>
                  <a:cubicBezTo>
                    <a:pt x="14603" y="4843"/>
                    <a:pt x="15879" y="3509"/>
                    <a:pt x="17384" y="2415"/>
                  </a:cubicBezTo>
                  <a:cubicBezTo>
                    <a:pt x="17687" y="2193"/>
                    <a:pt x="17983" y="2001"/>
                    <a:pt x="18268" y="1862"/>
                  </a:cubicBezTo>
                  <a:lnTo>
                    <a:pt x="18268" y="1862"/>
                  </a:lnTo>
                  <a:cubicBezTo>
                    <a:pt x="18140" y="1880"/>
                    <a:pt x="17997" y="1923"/>
                    <a:pt x="17826" y="2001"/>
                  </a:cubicBezTo>
                  <a:cubicBezTo>
                    <a:pt x="17259" y="2261"/>
                    <a:pt x="16703" y="2860"/>
                    <a:pt x="16157" y="3188"/>
                  </a:cubicBezTo>
                  <a:cubicBezTo>
                    <a:pt x="15630" y="3502"/>
                    <a:pt x="15081" y="3763"/>
                    <a:pt x="14521" y="4008"/>
                  </a:cubicBezTo>
                  <a:cubicBezTo>
                    <a:pt x="14381" y="4069"/>
                    <a:pt x="14125" y="4158"/>
                    <a:pt x="13914" y="4158"/>
                  </a:cubicBezTo>
                  <a:cubicBezTo>
                    <a:pt x="13740" y="4158"/>
                    <a:pt x="13593" y="4097"/>
                    <a:pt x="13565" y="3908"/>
                  </a:cubicBezTo>
                  <a:cubicBezTo>
                    <a:pt x="13501" y="3506"/>
                    <a:pt x="14389" y="3103"/>
                    <a:pt x="14663" y="2985"/>
                  </a:cubicBezTo>
                  <a:cubicBezTo>
                    <a:pt x="16246" y="2293"/>
                    <a:pt x="17441" y="703"/>
                    <a:pt x="19241" y="493"/>
                  </a:cubicBezTo>
                  <a:cubicBezTo>
                    <a:pt x="19366" y="478"/>
                    <a:pt x="19495" y="468"/>
                    <a:pt x="19623" y="468"/>
                  </a:cubicBezTo>
                  <a:cubicBezTo>
                    <a:pt x="20097" y="468"/>
                    <a:pt x="20582" y="585"/>
                    <a:pt x="20936" y="921"/>
                  </a:cubicBezTo>
                  <a:cubicBezTo>
                    <a:pt x="21221" y="1195"/>
                    <a:pt x="21278" y="1566"/>
                    <a:pt x="21535" y="1859"/>
                  </a:cubicBezTo>
                  <a:cubicBezTo>
                    <a:pt x="21848" y="2211"/>
                    <a:pt x="22233" y="2346"/>
                    <a:pt x="22672" y="2504"/>
                  </a:cubicBezTo>
                  <a:cubicBezTo>
                    <a:pt x="23003" y="2621"/>
                    <a:pt x="22255" y="3313"/>
                    <a:pt x="21563" y="3620"/>
                  </a:cubicBezTo>
                  <a:cubicBezTo>
                    <a:pt x="21749" y="3773"/>
                    <a:pt x="21945" y="3919"/>
                    <a:pt x="22159" y="4055"/>
                  </a:cubicBezTo>
                  <a:cubicBezTo>
                    <a:pt x="23121" y="4661"/>
                    <a:pt x="24266" y="4986"/>
                    <a:pt x="25407" y="4999"/>
                  </a:cubicBezTo>
                  <a:cubicBezTo>
                    <a:pt x="24968" y="4464"/>
                    <a:pt x="24783" y="3694"/>
                    <a:pt x="25393" y="3541"/>
                  </a:cubicBezTo>
                  <a:cubicBezTo>
                    <a:pt x="26395" y="3288"/>
                    <a:pt x="27272" y="2835"/>
                    <a:pt x="28034" y="2137"/>
                  </a:cubicBezTo>
                  <a:cubicBezTo>
                    <a:pt x="28666" y="1555"/>
                    <a:pt x="29183" y="960"/>
                    <a:pt x="30024" y="689"/>
                  </a:cubicBezTo>
                  <a:cubicBezTo>
                    <a:pt x="30085" y="671"/>
                    <a:pt x="30146" y="664"/>
                    <a:pt x="30206" y="664"/>
                  </a:cubicBezTo>
                  <a:cubicBezTo>
                    <a:pt x="30723" y="664"/>
                    <a:pt x="31291" y="1302"/>
                    <a:pt x="31433" y="1865"/>
                  </a:cubicBezTo>
                  <a:cubicBezTo>
                    <a:pt x="31647" y="1812"/>
                    <a:pt x="31864" y="1787"/>
                    <a:pt x="32082" y="1787"/>
                  </a:cubicBezTo>
                  <a:lnTo>
                    <a:pt x="32193" y="1787"/>
                  </a:lnTo>
                  <a:cubicBezTo>
                    <a:pt x="32175" y="1762"/>
                    <a:pt x="32160" y="1737"/>
                    <a:pt x="32142" y="1712"/>
                  </a:cubicBezTo>
                  <a:cubicBezTo>
                    <a:pt x="32071" y="1591"/>
                    <a:pt x="31697" y="725"/>
                    <a:pt x="32078" y="725"/>
                  </a:cubicBezTo>
                  <a:cubicBezTo>
                    <a:pt x="32093" y="725"/>
                    <a:pt x="32111" y="725"/>
                    <a:pt x="32125" y="728"/>
                  </a:cubicBezTo>
                  <a:cubicBezTo>
                    <a:pt x="32545" y="792"/>
                    <a:pt x="32963" y="824"/>
                    <a:pt x="33380" y="824"/>
                  </a:cubicBezTo>
                  <a:cubicBezTo>
                    <a:pt x="33559" y="824"/>
                    <a:pt x="33740" y="817"/>
                    <a:pt x="33918" y="806"/>
                  </a:cubicBezTo>
                  <a:lnTo>
                    <a:pt x="33947" y="806"/>
                  </a:lnTo>
                  <a:cubicBezTo>
                    <a:pt x="33195" y="457"/>
                    <a:pt x="32356" y="271"/>
                    <a:pt x="31522" y="271"/>
                  </a:cubicBezTo>
                  <a:cubicBezTo>
                    <a:pt x="30919" y="271"/>
                    <a:pt x="30320" y="368"/>
                    <a:pt x="29754" y="575"/>
                  </a:cubicBezTo>
                  <a:cubicBezTo>
                    <a:pt x="27928" y="1242"/>
                    <a:pt x="27186" y="3406"/>
                    <a:pt x="25090" y="3491"/>
                  </a:cubicBezTo>
                  <a:cubicBezTo>
                    <a:pt x="25044" y="3495"/>
                    <a:pt x="24996" y="3495"/>
                    <a:pt x="24950" y="3495"/>
                  </a:cubicBezTo>
                  <a:cubicBezTo>
                    <a:pt x="22857" y="3495"/>
                    <a:pt x="22544" y="1462"/>
                    <a:pt x="20967" y="542"/>
                  </a:cubicBezTo>
                  <a:cubicBezTo>
                    <a:pt x="20340" y="175"/>
                    <a:pt x="19641" y="11"/>
                    <a:pt x="18938" y="11"/>
                  </a:cubicBezTo>
                  <a:cubicBezTo>
                    <a:pt x="18072" y="11"/>
                    <a:pt x="17202" y="257"/>
                    <a:pt x="16446" y="671"/>
                  </a:cubicBezTo>
                  <a:cubicBezTo>
                    <a:pt x="15515" y="1177"/>
                    <a:pt x="14781" y="1966"/>
                    <a:pt x="13918" y="2568"/>
                  </a:cubicBezTo>
                  <a:cubicBezTo>
                    <a:pt x="13369" y="2950"/>
                    <a:pt x="12941" y="3224"/>
                    <a:pt x="12352" y="3224"/>
                  </a:cubicBezTo>
                  <a:cubicBezTo>
                    <a:pt x="12210" y="3224"/>
                    <a:pt x="12057" y="3210"/>
                    <a:pt x="11889" y="3174"/>
                  </a:cubicBezTo>
                  <a:cubicBezTo>
                    <a:pt x="11090" y="3003"/>
                    <a:pt x="11012" y="2667"/>
                    <a:pt x="10534" y="2061"/>
                  </a:cubicBezTo>
                  <a:cubicBezTo>
                    <a:pt x="9365" y="589"/>
                    <a:pt x="7899" y="1"/>
                    <a:pt x="6376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1"/>
            <p:cNvSpPr/>
            <p:nvPr/>
          </p:nvSpPr>
          <p:spPr>
            <a:xfrm>
              <a:off x="1432150" y="3542325"/>
              <a:ext cx="167450" cy="57425"/>
            </a:xfrm>
            <a:custGeom>
              <a:rect b="b" l="l" r="r" t="t"/>
              <a:pathLst>
                <a:path extrusionOk="0" h="2297" w="6698">
                  <a:moveTo>
                    <a:pt x="1570" y="1"/>
                  </a:moveTo>
                  <a:lnTo>
                    <a:pt x="1570" y="1"/>
                  </a:lnTo>
                  <a:cubicBezTo>
                    <a:pt x="1278" y="108"/>
                    <a:pt x="989" y="228"/>
                    <a:pt x="707" y="361"/>
                  </a:cubicBezTo>
                  <a:cubicBezTo>
                    <a:pt x="682" y="368"/>
                    <a:pt x="657" y="378"/>
                    <a:pt x="636" y="393"/>
                  </a:cubicBezTo>
                  <a:cubicBezTo>
                    <a:pt x="482" y="468"/>
                    <a:pt x="329" y="542"/>
                    <a:pt x="176" y="625"/>
                  </a:cubicBezTo>
                  <a:cubicBezTo>
                    <a:pt x="54" y="689"/>
                    <a:pt x="1" y="789"/>
                    <a:pt x="4" y="906"/>
                  </a:cubicBezTo>
                  <a:cubicBezTo>
                    <a:pt x="500" y="564"/>
                    <a:pt x="1028" y="257"/>
                    <a:pt x="1570" y="1"/>
                  </a:cubicBezTo>
                  <a:close/>
                  <a:moveTo>
                    <a:pt x="5093" y="685"/>
                  </a:moveTo>
                  <a:cubicBezTo>
                    <a:pt x="3862" y="685"/>
                    <a:pt x="2557" y="1480"/>
                    <a:pt x="1481" y="2293"/>
                  </a:cubicBezTo>
                  <a:cubicBezTo>
                    <a:pt x="1505" y="2297"/>
                    <a:pt x="1530" y="2297"/>
                    <a:pt x="1556" y="2297"/>
                  </a:cubicBezTo>
                  <a:cubicBezTo>
                    <a:pt x="1588" y="2297"/>
                    <a:pt x="1616" y="2293"/>
                    <a:pt x="1645" y="2286"/>
                  </a:cubicBezTo>
                  <a:cubicBezTo>
                    <a:pt x="1984" y="2204"/>
                    <a:pt x="2009" y="2186"/>
                    <a:pt x="2254" y="1983"/>
                  </a:cubicBezTo>
                  <a:cubicBezTo>
                    <a:pt x="3232" y="1530"/>
                    <a:pt x="4497" y="1092"/>
                    <a:pt x="5631" y="1092"/>
                  </a:cubicBezTo>
                  <a:cubicBezTo>
                    <a:pt x="6006" y="1092"/>
                    <a:pt x="6365" y="1138"/>
                    <a:pt x="6697" y="1248"/>
                  </a:cubicBezTo>
                  <a:cubicBezTo>
                    <a:pt x="6199" y="849"/>
                    <a:pt x="5653" y="685"/>
                    <a:pt x="5093" y="685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1"/>
            <p:cNvSpPr/>
            <p:nvPr/>
          </p:nvSpPr>
          <p:spPr>
            <a:xfrm>
              <a:off x="1432250" y="3528600"/>
              <a:ext cx="291000" cy="110575"/>
            </a:xfrm>
            <a:custGeom>
              <a:rect b="b" l="l" r="r" t="t"/>
              <a:pathLst>
                <a:path extrusionOk="0" h="4423" w="11640">
                  <a:moveTo>
                    <a:pt x="4479" y="0"/>
                  </a:moveTo>
                  <a:cubicBezTo>
                    <a:pt x="3491" y="0"/>
                    <a:pt x="2500" y="211"/>
                    <a:pt x="1566" y="550"/>
                  </a:cubicBezTo>
                  <a:cubicBezTo>
                    <a:pt x="1024" y="806"/>
                    <a:pt x="496" y="1113"/>
                    <a:pt x="0" y="1455"/>
                  </a:cubicBezTo>
                  <a:cubicBezTo>
                    <a:pt x="4" y="1947"/>
                    <a:pt x="938" y="2767"/>
                    <a:pt x="1477" y="2842"/>
                  </a:cubicBezTo>
                  <a:cubicBezTo>
                    <a:pt x="2553" y="2029"/>
                    <a:pt x="3858" y="1234"/>
                    <a:pt x="5089" y="1234"/>
                  </a:cubicBezTo>
                  <a:cubicBezTo>
                    <a:pt x="5649" y="1234"/>
                    <a:pt x="6195" y="1398"/>
                    <a:pt x="6693" y="1797"/>
                  </a:cubicBezTo>
                  <a:cubicBezTo>
                    <a:pt x="7003" y="1904"/>
                    <a:pt x="7289" y="2065"/>
                    <a:pt x="7535" y="2293"/>
                  </a:cubicBezTo>
                  <a:cubicBezTo>
                    <a:pt x="8622" y="3310"/>
                    <a:pt x="9279" y="4215"/>
                    <a:pt x="10880" y="4419"/>
                  </a:cubicBezTo>
                  <a:cubicBezTo>
                    <a:pt x="10905" y="4422"/>
                    <a:pt x="10930" y="4422"/>
                    <a:pt x="10951" y="4422"/>
                  </a:cubicBezTo>
                  <a:cubicBezTo>
                    <a:pt x="11639" y="4422"/>
                    <a:pt x="10345" y="2818"/>
                    <a:pt x="9738" y="2739"/>
                  </a:cubicBezTo>
                  <a:cubicBezTo>
                    <a:pt x="8812" y="2625"/>
                    <a:pt x="8273" y="1516"/>
                    <a:pt x="7592" y="978"/>
                  </a:cubicBezTo>
                  <a:cubicBezTo>
                    <a:pt x="7021" y="525"/>
                    <a:pt x="6351" y="236"/>
                    <a:pt x="5638" y="104"/>
                  </a:cubicBezTo>
                  <a:cubicBezTo>
                    <a:pt x="5257" y="33"/>
                    <a:pt x="4868" y="0"/>
                    <a:pt x="4479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1"/>
            <p:cNvSpPr/>
            <p:nvPr/>
          </p:nvSpPr>
          <p:spPr>
            <a:xfrm>
              <a:off x="1851500" y="3562750"/>
              <a:ext cx="82400" cy="53425"/>
            </a:xfrm>
            <a:custGeom>
              <a:rect b="b" l="l" r="r" t="t"/>
              <a:pathLst>
                <a:path extrusionOk="0" h="2137" w="3296">
                  <a:moveTo>
                    <a:pt x="881" y="0"/>
                  </a:moveTo>
                  <a:cubicBezTo>
                    <a:pt x="596" y="0"/>
                    <a:pt x="300" y="86"/>
                    <a:pt x="0" y="232"/>
                  </a:cubicBezTo>
                  <a:cubicBezTo>
                    <a:pt x="36" y="229"/>
                    <a:pt x="68" y="224"/>
                    <a:pt x="104" y="224"/>
                  </a:cubicBezTo>
                  <a:cubicBezTo>
                    <a:pt x="667" y="224"/>
                    <a:pt x="817" y="852"/>
                    <a:pt x="1259" y="1369"/>
                  </a:cubicBezTo>
                  <a:cubicBezTo>
                    <a:pt x="1594" y="1758"/>
                    <a:pt x="2097" y="1940"/>
                    <a:pt x="2564" y="2107"/>
                  </a:cubicBezTo>
                  <a:cubicBezTo>
                    <a:pt x="2614" y="2125"/>
                    <a:pt x="2671" y="2136"/>
                    <a:pt x="2735" y="2136"/>
                  </a:cubicBezTo>
                  <a:cubicBezTo>
                    <a:pt x="2899" y="2136"/>
                    <a:pt x="3096" y="2079"/>
                    <a:pt x="3295" y="1990"/>
                  </a:cubicBezTo>
                  <a:cubicBezTo>
                    <a:pt x="2920" y="1669"/>
                    <a:pt x="2599" y="1302"/>
                    <a:pt x="2293" y="881"/>
                  </a:cubicBezTo>
                  <a:cubicBezTo>
                    <a:pt x="1833" y="250"/>
                    <a:pt x="1366" y="0"/>
                    <a:pt x="88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1"/>
            <p:cNvSpPr/>
            <p:nvPr/>
          </p:nvSpPr>
          <p:spPr>
            <a:xfrm>
              <a:off x="1732300" y="3533675"/>
              <a:ext cx="237600" cy="92300"/>
            </a:xfrm>
            <a:custGeom>
              <a:rect b="b" l="l" r="r" t="t"/>
              <a:pathLst>
                <a:path extrusionOk="0" h="3692" w="9504">
                  <a:moveTo>
                    <a:pt x="6123" y="1"/>
                  </a:moveTo>
                  <a:cubicBezTo>
                    <a:pt x="5995" y="1"/>
                    <a:pt x="5866" y="11"/>
                    <a:pt x="5741" y="26"/>
                  </a:cubicBezTo>
                  <a:cubicBezTo>
                    <a:pt x="3941" y="236"/>
                    <a:pt x="2746" y="1826"/>
                    <a:pt x="1163" y="2518"/>
                  </a:cubicBezTo>
                  <a:cubicBezTo>
                    <a:pt x="889" y="2636"/>
                    <a:pt x="1" y="3039"/>
                    <a:pt x="65" y="3441"/>
                  </a:cubicBezTo>
                  <a:cubicBezTo>
                    <a:pt x="93" y="3630"/>
                    <a:pt x="240" y="3691"/>
                    <a:pt x="414" y="3691"/>
                  </a:cubicBezTo>
                  <a:cubicBezTo>
                    <a:pt x="625" y="3691"/>
                    <a:pt x="881" y="3602"/>
                    <a:pt x="1021" y="3541"/>
                  </a:cubicBezTo>
                  <a:cubicBezTo>
                    <a:pt x="1581" y="3296"/>
                    <a:pt x="2130" y="3035"/>
                    <a:pt x="2657" y="2721"/>
                  </a:cubicBezTo>
                  <a:cubicBezTo>
                    <a:pt x="3203" y="2393"/>
                    <a:pt x="3759" y="1794"/>
                    <a:pt x="4326" y="1534"/>
                  </a:cubicBezTo>
                  <a:cubicBezTo>
                    <a:pt x="4497" y="1456"/>
                    <a:pt x="4640" y="1413"/>
                    <a:pt x="4768" y="1395"/>
                  </a:cubicBezTo>
                  <a:cubicBezTo>
                    <a:pt x="5068" y="1249"/>
                    <a:pt x="5364" y="1163"/>
                    <a:pt x="5649" y="1163"/>
                  </a:cubicBezTo>
                  <a:cubicBezTo>
                    <a:pt x="6134" y="1163"/>
                    <a:pt x="6601" y="1413"/>
                    <a:pt x="7061" y="2044"/>
                  </a:cubicBezTo>
                  <a:cubicBezTo>
                    <a:pt x="7367" y="2465"/>
                    <a:pt x="7688" y="2832"/>
                    <a:pt x="8063" y="3153"/>
                  </a:cubicBezTo>
                  <a:cubicBezTo>
                    <a:pt x="8755" y="2846"/>
                    <a:pt x="9503" y="2154"/>
                    <a:pt x="9172" y="2037"/>
                  </a:cubicBezTo>
                  <a:cubicBezTo>
                    <a:pt x="8733" y="1879"/>
                    <a:pt x="8348" y="1744"/>
                    <a:pt x="8035" y="1392"/>
                  </a:cubicBezTo>
                  <a:cubicBezTo>
                    <a:pt x="7778" y="1099"/>
                    <a:pt x="7721" y="728"/>
                    <a:pt x="7436" y="454"/>
                  </a:cubicBezTo>
                  <a:cubicBezTo>
                    <a:pt x="7082" y="118"/>
                    <a:pt x="6597" y="1"/>
                    <a:pt x="6123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1"/>
            <p:cNvSpPr/>
            <p:nvPr/>
          </p:nvSpPr>
          <p:spPr>
            <a:xfrm>
              <a:off x="2029975" y="3568625"/>
              <a:ext cx="152875" cy="91650"/>
            </a:xfrm>
            <a:custGeom>
              <a:rect b="b" l="l" r="r" t="t"/>
              <a:pathLst>
                <a:path extrusionOk="0" h="3666" w="6115">
                  <a:moveTo>
                    <a:pt x="6026" y="0"/>
                  </a:moveTo>
                  <a:lnTo>
                    <a:pt x="6026" y="0"/>
                  </a:lnTo>
                  <a:cubicBezTo>
                    <a:pt x="5730" y="79"/>
                    <a:pt x="5441" y="203"/>
                    <a:pt x="5185" y="374"/>
                  </a:cubicBezTo>
                  <a:cubicBezTo>
                    <a:pt x="4329" y="942"/>
                    <a:pt x="3812" y="1880"/>
                    <a:pt x="2920" y="2415"/>
                  </a:cubicBezTo>
                  <a:cubicBezTo>
                    <a:pt x="2346" y="2757"/>
                    <a:pt x="1701" y="2956"/>
                    <a:pt x="1049" y="3060"/>
                  </a:cubicBezTo>
                  <a:cubicBezTo>
                    <a:pt x="731" y="3110"/>
                    <a:pt x="410" y="3134"/>
                    <a:pt x="89" y="3134"/>
                  </a:cubicBezTo>
                  <a:lnTo>
                    <a:pt x="0" y="3134"/>
                  </a:lnTo>
                  <a:cubicBezTo>
                    <a:pt x="249" y="3438"/>
                    <a:pt x="581" y="3666"/>
                    <a:pt x="895" y="3666"/>
                  </a:cubicBezTo>
                  <a:cubicBezTo>
                    <a:pt x="945" y="3666"/>
                    <a:pt x="995" y="3659"/>
                    <a:pt x="1041" y="3648"/>
                  </a:cubicBezTo>
                  <a:cubicBezTo>
                    <a:pt x="1954" y="3417"/>
                    <a:pt x="2835" y="3027"/>
                    <a:pt x="3583" y="2454"/>
                  </a:cubicBezTo>
                  <a:cubicBezTo>
                    <a:pt x="4283" y="1919"/>
                    <a:pt x="4814" y="1074"/>
                    <a:pt x="5677" y="795"/>
                  </a:cubicBezTo>
                  <a:cubicBezTo>
                    <a:pt x="6037" y="678"/>
                    <a:pt x="6115" y="357"/>
                    <a:pt x="6026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1"/>
            <p:cNvSpPr/>
            <p:nvPr/>
          </p:nvSpPr>
          <p:spPr>
            <a:xfrm>
              <a:off x="2014350" y="3538575"/>
              <a:ext cx="166275" cy="108425"/>
            </a:xfrm>
            <a:custGeom>
              <a:rect b="b" l="l" r="r" t="t"/>
              <a:pathLst>
                <a:path extrusionOk="0" h="4337" w="6651">
                  <a:moveTo>
                    <a:pt x="5424" y="1"/>
                  </a:moveTo>
                  <a:cubicBezTo>
                    <a:pt x="5364" y="1"/>
                    <a:pt x="5303" y="8"/>
                    <a:pt x="5242" y="26"/>
                  </a:cubicBezTo>
                  <a:cubicBezTo>
                    <a:pt x="4401" y="297"/>
                    <a:pt x="3884" y="892"/>
                    <a:pt x="3252" y="1474"/>
                  </a:cubicBezTo>
                  <a:cubicBezTo>
                    <a:pt x="2490" y="2172"/>
                    <a:pt x="1613" y="2625"/>
                    <a:pt x="611" y="2878"/>
                  </a:cubicBezTo>
                  <a:cubicBezTo>
                    <a:pt x="1" y="3031"/>
                    <a:pt x="186" y="3801"/>
                    <a:pt x="625" y="4336"/>
                  </a:cubicBezTo>
                  <a:lnTo>
                    <a:pt x="714" y="4336"/>
                  </a:lnTo>
                  <a:cubicBezTo>
                    <a:pt x="1035" y="4336"/>
                    <a:pt x="1356" y="4312"/>
                    <a:pt x="1674" y="4262"/>
                  </a:cubicBezTo>
                  <a:cubicBezTo>
                    <a:pt x="2326" y="4158"/>
                    <a:pt x="2971" y="3959"/>
                    <a:pt x="3545" y="3617"/>
                  </a:cubicBezTo>
                  <a:cubicBezTo>
                    <a:pt x="4437" y="3082"/>
                    <a:pt x="4954" y="2144"/>
                    <a:pt x="5810" y="1576"/>
                  </a:cubicBezTo>
                  <a:cubicBezTo>
                    <a:pt x="6066" y="1405"/>
                    <a:pt x="6355" y="1281"/>
                    <a:pt x="6651" y="1202"/>
                  </a:cubicBezTo>
                  <a:cubicBezTo>
                    <a:pt x="6509" y="639"/>
                    <a:pt x="5941" y="1"/>
                    <a:pt x="5424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1"/>
            <p:cNvSpPr/>
            <p:nvPr/>
          </p:nvSpPr>
          <p:spPr>
            <a:xfrm>
              <a:off x="2199600" y="3542125"/>
              <a:ext cx="59475" cy="48000"/>
            </a:xfrm>
            <a:custGeom>
              <a:rect b="b" l="l" r="r" t="t"/>
              <a:pathLst>
                <a:path extrusionOk="0" h="1920" w="2379">
                  <a:moveTo>
                    <a:pt x="1755" y="1"/>
                  </a:moveTo>
                  <a:cubicBezTo>
                    <a:pt x="1897" y="65"/>
                    <a:pt x="2033" y="137"/>
                    <a:pt x="2168" y="212"/>
                  </a:cubicBezTo>
                  <a:cubicBezTo>
                    <a:pt x="2239" y="251"/>
                    <a:pt x="2308" y="294"/>
                    <a:pt x="2379" y="336"/>
                  </a:cubicBezTo>
                  <a:cubicBezTo>
                    <a:pt x="2193" y="147"/>
                    <a:pt x="1979" y="1"/>
                    <a:pt x="1759" y="1"/>
                  </a:cubicBezTo>
                  <a:close/>
                  <a:moveTo>
                    <a:pt x="1" y="982"/>
                  </a:moveTo>
                  <a:cubicBezTo>
                    <a:pt x="243" y="1367"/>
                    <a:pt x="589" y="1770"/>
                    <a:pt x="1052" y="1838"/>
                  </a:cubicBezTo>
                  <a:cubicBezTo>
                    <a:pt x="1306" y="1877"/>
                    <a:pt x="1559" y="1905"/>
                    <a:pt x="1816" y="1920"/>
                  </a:cubicBezTo>
                  <a:cubicBezTo>
                    <a:pt x="1640" y="1745"/>
                    <a:pt x="1466" y="1567"/>
                    <a:pt x="1252" y="1413"/>
                  </a:cubicBezTo>
                  <a:cubicBezTo>
                    <a:pt x="878" y="1139"/>
                    <a:pt x="442" y="1003"/>
                    <a:pt x="1" y="982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1"/>
            <p:cNvSpPr/>
            <p:nvPr/>
          </p:nvSpPr>
          <p:spPr>
            <a:xfrm>
              <a:off x="2187225" y="3540100"/>
              <a:ext cx="94850" cy="50400"/>
            </a:xfrm>
            <a:custGeom>
              <a:rect b="b" l="l" r="r" t="t"/>
              <a:pathLst>
                <a:path extrusionOk="0" h="2016" w="3794">
                  <a:moveTo>
                    <a:pt x="381" y="1"/>
                  </a:moveTo>
                  <a:cubicBezTo>
                    <a:pt x="0" y="1"/>
                    <a:pt x="374" y="867"/>
                    <a:pt x="445" y="988"/>
                  </a:cubicBezTo>
                  <a:cubicBezTo>
                    <a:pt x="463" y="1013"/>
                    <a:pt x="478" y="1038"/>
                    <a:pt x="496" y="1063"/>
                  </a:cubicBezTo>
                  <a:cubicBezTo>
                    <a:pt x="937" y="1084"/>
                    <a:pt x="1373" y="1220"/>
                    <a:pt x="1747" y="1494"/>
                  </a:cubicBezTo>
                  <a:cubicBezTo>
                    <a:pt x="1961" y="1648"/>
                    <a:pt x="2135" y="1826"/>
                    <a:pt x="2311" y="2001"/>
                  </a:cubicBezTo>
                  <a:cubicBezTo>
                    <a:pt x="2474" y="2012"/>
                    <a:pt x="2639" y="2015"/>
                    <a:pt x="2803" y="2015"/>
                  </a:cubicBezTo>
                  <a:cubicBezTo>
                    <a:pt x="2981" y="2015"/>
                    <a:pt x="3159" y="2012"/>
                    <a:pt x="3341" y="1997"/>
                  </a:cubicBezTo>
                  <a:cubicBezTo>
                    <a:pt x="3794" y="1969"/>
                    <a:pt x="3434" y="1202"/>
                    <a:pt x="3323" y="1017"/>
                  </a:cubicBezTo>
                  <a:cubicBezTo>
                    <a:pt x="3223" y="852"/>
                    <a:pt x="3063" y="613"/>
                    <a:pt x="2874" y="417"/>
                  </a:cubicBezTo>
                  <a:cubicBezTo>
                    <a:pt x="2803" y="375"/>
                    <a:pt x="2734" y="332"/>
                    <a:pt x="2663" y="293"/>
                  </a:cubicBezTo>
                  <a:cubicBezTo>
                    <a:pt x="2528" y="218"/>
                    <a:pt x="2392" y="146"/>
                    <a:pt x="2250" y="82"/>
                  </a:cubicBezTo>
                  <a:lnTo>
                    <a:pt x="2221" y="82"/>
                  </a:lnTo>
                  <a:cubicBezTo>
                    <a:pt x="2043" y="93"/>
                    <a:pt x="1862" y="100"/>
                    <a:pt x="1683" y="100"/>
                  </a:cubicBezTo>
                  <a:cubicBezTo>
                    <a:pt x="1266" y="100"/>
                    <a:pt x="848" y="68"/>
                    <a:pt x="428" y="4"/>
                  </a:cubicBezTo>
                  <a:cubicBezTo>
                    <a:pt x="414" y="1"/>
                    <a:pt x="396" y="1"/>
                    <a:pt x="381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nline Notebook by Slidesgo">
  <a:themeElements>
    <a:clrScheme name="Simple Light">
      <a:dk1>
        <a:srgbClr val="70B499"/>
      </a:dk1>
      <a:lt1>
        <a:srgbClr val="FFFFFF"/>
      </a:lt1>
      <a:dk2>
        <a:srgbClr val="000000"/>
      </a:dk2>
      <a:lt2>
        <a:srgbClr val="EEEEEE"/>
      </a:lt2>
      <a:accent1>
        <a:srgbClr val="8ADEBD"/>
      </a:accent1>
      <a:accent2>
        <a:srgbClr val="CAFFCA"/>
      </a:accent2>
      <a:accent3>
        <a:srgbClr val="AAFFE0"/>
      </a:accent3>
      <a:accent4>
        <a:srgbClr val="A8E3D7"/>
      </a:accent4>
      <a:accent5>
        <a:srgbClr val="FFFFFF"/>
      </a:accent5>
      <a:accent6>
        <a:srgbClr val="FFE599"/>
      </a:accent6>
      <a:hlink>
        <a:srgbClr val="1C458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